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9" r:id="rId3"/>
    <p:sldId id="272" r:id="rId4"/>
    <p:sldId id="264" r:id="rId5"/>
    <p:sldId id="275" r:id="rId6"/>
    <p:sldId id="277" r:id="rId7"/>
    <p:sldId id="276" r:id="rId8"/>
    <p:sldId id="311" r:id="rId9"/>
    <p:sldId id="265" r:id="rId10"/>
    <p:sldId id="289" r:id="rId11"/>
    <p:sldId id="290" r:id="rId12"/>
  </p:sldIdLst>
  <p:sldSz cx="9144000" cy="5143500" type="screen16x9"/>
  <p:notesSz cx="6858000" cy="9144000"/>
  <p:embeddedFontLst>
    <p:embeddedFont>
      <p:font typeface="Bebas Neue" panose="020B0604020202020204" charset="0"/>
      <p:regular r:id="rId14"/>
    </p:embeddedFont>
    <p:embeddedFont>
      <p:font typeface="Gilda Display" panose="020B0604020202020204" charset="0"/>
      <p:regular r:id="rId15"/>
    </p:embeddedFont>
    <p:embeddedFont>
      <p:font typeface="Palanquin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9A59B5-9FDB-46D3-A397-7E9382BD0684}">
  <a:tblStyle styleId="{FC9A59B5-9FDB-46D3-A397-7E9382BD06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3A5482-9E95-47D8-8EBE-F5FA21AFB7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3e24da7b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3e24da7b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3e24da7b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3e24da7b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354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>
            <a:off x="-5850" y="0"/>
            <a:ext cx="9155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26750" y="1579372"/>
            <a:ext cx="6490500" cy="1818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26750" y="3397328"/>
            <a:ext cx="6490500" cy="475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713225" y="1272300"/>
            <a:ext cx="4448100" cy="1225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ubTitle" idx="1"/>
          </p:nvPr>
        </p:nvSpPr>
        <p:spPr>
          <a:xfrm>
            <a:off x="1425725" y="2497800"/>
            <a:ext cx="3023100" cy="13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5441613" y="2909075"/>
            <a:ext cx="2787300" cy="735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 </a:t>
            </a:r>
            <a:endParaRPr sz="1000" u="sng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235"/>
            <a:ext cx="9144003" cy="513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3">
            <a:alphaModFix amt="90000"/>
          </a:blip>
          <a:srcRect l="2079" r="2089"/>
          <a:stretch/>
        </p:blipFill>
        <p:spPr>
          <a:xfrm rot="10800000">
            <a:off x="2400" y="0"/>
            <a:ext cx="9139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8376390" y="4422245"/>
            <a:ext cx="870769" cy="87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82482" flipH="1">
            <a:off x="-140885" y="-141068"/>
            <a:ext cx="870769" cy="87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 flipH="1">
            <a:off x="5770800" y="4574646"/>
            <a:ext cx="3373199" cy="337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235"/>
            <a:ext cx="9144003" cy="513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 amt="89000"/>
          </a:blip>
          <a:srcRect l="9130" t="5101" r="4810" b="5092"/>
          <a:stretch/>
        </p:blipFill>
        <p:spPr>
          <a:xfrm>
            <a:off x="1" y="2224"/>
            <a:ext cx="9143997" cy="513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-1858872" y="2575475"/>
            <a:ext cx="2153243" cy="320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 flipH="1">
            <a:off x="-128175" y="-326934"/>
            <a:ext cx="1185968" cy="119829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/>
          <p:nvPr/>
        </p:nvSpPr>
        <p:spPr>
          <a:xfrm flipH="1">
            <a:off x="23725" y="4069912"/>
            <a:ext cx="331230" cy="371821"/>
          </a:xfrm>
          <a:custGeom>
            <a:avLst/>
            <a:gdLst/>
            <a:ahLst/>
            <a:cxnLst/>
            <a:rect l="l" t="t" r="r" b="b"/>
            <a:pathLst>
              <a:path w="185563" h="208303" extrusionOk="0">
                <a:moveTo>
                  <a:pt x="92527" y="0"/>
                </a:moveTo>
                <a:cubicBezTo>
                  <a:pt x="86981" y="0"/>
                  <a:pt x="82544" y="1710"/>
                  <a:pt x="79078" y="5176"/>
                </a:cubicBezTo>
                <a:cubicBezTo>
                  <a:pt x="75612" y="8596"/>
                  <a:pt x="73902" y="12756"/>
                  <a:pt x="73902" y="17563"/>
                </a:cubicBezTo>
                <a:cubicBezTo>
                  <a:pt x="73902" y="22739"/>
                  <a:pt x="74410" y="26806"/>
                  <a:pt x="75473" y="29718"/>
                </a:cubicBezTo>
                <a:cubicBezTo>
                  <a:pt x="76490" y="32630"/>
                  <a:pt x="77876" y="36188"/>
                  <a:pt x="79586" y="40302"/>
                </a:cubicBezTo>
                <a:cubicBezTo>
                  <a:pt x="81296" y="44461"/>
                  <a:pt x="83145" y="50978"/>
                  <a:pt x="85040" y="59944"/>
                </a:cubicBezTo>
                <a:cubicBezTo>
                  <a:pt x="86889" y="68910"/>
                  <a:pt x="88737" y="82175"/>
                  <a:pt x="90448" y="99737"/>
                </a:cubicBezTo>
                <a:cubicBezTo>
                  <a:pt x="76305" y="89431"/>
                  <a:pt x="65814" y="81158"/>
                  <a:pt x="58927" y="74965"/>
                </a:cubicBezTo>
                <a:cubicBezTo>
                  <a:pt x="52041" y="68725"/>
                  <a:pt x="47096" y="63919"/>
                  <a:pt x="44184" y="60452"/>
                </a:cubicBezTo>
                <a:cubicBezTo>
                  <a:pt x="41272" y="57032"/>
                  <a:pt x="38776" y="54121"/>
                  <a:pt x="36697" y="51671"/>
                </a:cubicBezTo>
                <a:cubicBezTo>
                  <a:pt x="34617" y="49268"/>
                  <a:pt x="31335" y="46865"/>
                  <a:pt x="26852" y="44461"/>
                </a:cubicBezTo>
                <a:cubicBezTo>
                  <a:pt x="24449" y="43075"/>
                  <a:pt x="21722" y="42381"/>
                  <a:pt x="18626" y="42381"/>
                </a:cubicBezTo>
                <a:cubicBezTo>
                  <a:pt x="14143" y="42381"/>
                  <a:pt x="9891" y="44276"/>
                  <a:pt x="5962" y="48066"/>
                </a:cubicBezTo>
                <a:cubicBezTo>
                  <a:pt x="1987" y="51856"/>
                  <a:pt x="0" y="56524"/>
                  <a:pt x="0" y="62024"/>
                </a:cubicBezTo>
                <a:cubicBezTo>
                  <a:pt x="0" y="68217"/>
                  <a:pt x="2727" y="73070"/>
                  <a:pt x="8273" y="76490"/>
                </a:cubicBezTo>
                <a:cubicBezTo>
                  <a:pt x="13080" y="79263"/>
                  <a:pt x="16962" y="80973"/>
                  <a:pt x="19874" y="81666"/>
                </a:cubicBezTo>
                <a:cubicBezTo>
                  <a:pt x="22831" y="82360"/>
                  <a:pt x="26529" y="83145"/>
                  <a:pt x="31012" y="83977"/>
                </a:cubicBezTo>
                <a:cubicBezTo>
                  <a:pt x="35495" y="84855"/>
                  <a:pt x="42104" y="86658"/>
                  <a:pt x="50885" y="89431"/>
                </a:cubicBezTo>
                <a:cubicBezTo>
                  <a:pt x="59667" y="92158"/>
                  <a:pt x="72007" y="97149"/>
                  <a:pt x="87859" y="104405"/>
                </a:cubicBezTo>
                <a:cubicBezTo>
                  <a:pt x="72007" y="111292"/>
                  <a:pt x="59667" y="116098"/>
                  <a:pt x="50885" y="118871"/>
                </a:cubicBezTo>
                <a:cubicBezTo>
                  <a:pt x="42104" y="121644"/>
                  <a:pt x="35495" y="123354"/>
                  <a:pt x="31012" y="124048"/>
                </a:cubicBezTo>
                <a:cubicBezTo>
                  <a:pt x="26529" y="124741"/>
                  <a:pt x="22739" y="125434"/>
                  <a:pt x="19642" y="126127"/>
                </a:cubicBezTo>
                <a:cubicBezTo>
                  <a:pt x="16546" y="126821"/>
                  <a:pt x="12756" y="128531"/>
                  <a:pt x="8273" y="131304"/>
                </a:cubicBezTo>
                <a:cubicBezTo>
                  <a:pt x="2773" y="135094"/>
                  <a:pt x="0" y="140085"/>
                  <a:pt x="0" y="146278"/>
                </a:cubicBezTo>
                <a:cubicBezTo>
                  <a:pt x="0" y="151778"/>
                  <a:pt x="1987" y="156446"/>
                  <a:pt x="5962" y="160236"/>
                </a:cubicBezTo>
                <a:cubicBezTo>
                  <a:pt x="9891" y="164026"/>
                  <a:pt x="13958" y="165921"/>
                  <a:pt x="18071" y="165921"/>
                </a:cubicBezTo>
                <a:cubicBezTo>
                  <a:pt x="21168" y="165921"/>
                  <a:pt x="24126" y="165043"/>
                  <a:pt x="26852" y="163333"/>
                </a:cubicBezTo>
                <a:cubicBezTo>
                  <a:pt x="31335" y="160559"/>
                  <a:pt x="34617" y="158064"/>
                  <a:pt x="36697" y="155845"/>
                </a:cubicBezTo>
                <a:cubicBezTo>
                  <a:pt x="38776" y="153581"/>
                  <a:pt x="41272" y="150761"/>
                  <a:pt x="44184" y="147295"/>
                </a:cubicBezTo>
                <a:cubicBezTo>
                  <a:pt x="47096" y="143875"/>
                  <a:pt x="52041" y="139115"/>
                  <a:pt x="58927" y="133106"/>
                </a:cubicBezTo>
                <a:cubicBezTo>
                  <a:pt x="65814" y="127052"/>
                  <a:pt x="76305" y="118871"/>
                  <a:pt x="90448" y="108519"/>
                </a:cubicBezTo>
                <a:lnTo>
                  <a:pt x="90448" y="108519"/>
                </a:lnTo>
                <a:cubicBezTo>
                  <a:pt x="88737" y="125758"/>
                  <a:pt x="86889" y="138883"/>
                  <a:pt x="85040" y="147803"/>
                </a:cubicBezTo>
                <a:cubicBezTo>
                  <a:pt x="83145" y="156770"/>
                  <a:pt x="81296" y="163425"/>
                  <a:pt x="79586" y="167723"/>
                </a:cubicBezTo>
                <a:cubicBezTo>
                  <a:pt x="77876" y="172021"/>
                  <a:pt x="76490" y="175626"/>
                  <a:pt x="75473" y="178584"/>
                </a:cubicBezTo>
                <a:cubicBezTo>
                  <a:pt x="74410" y="181496"/>
                  <a:pt x="73902" y="185748"/>
                  <a:pt x="73902" y="191248"/>
                </a:cubicBezTo>
                <a:cubicBezTo>
                  <a:pt x="73902" y="195731"/>
                  <a:pt x="75612" y="199706"/>
                  <a:pt x="79078" y="203126"/>
                </a:cubicBezTo>
                <a:cubicBezTo>
                  <a:pt x="82498" y="206592"/>
                  <a:pt x="87027" y="208302"/>
                  <a:pt x="92527" y="208302"/>
                </a:cubicBezTo>
                <a:cubicBezTo>
                  <a:pt x="98027" y="208302"/>
                  <a:pt x="102603" y="206592"/>
                  <a:pt x="106208" y="203126"/>
                </a:cubicBezTo>
                <a:cubicBezTo>
                  <a:pt x="109813" y="199706"/>
                  <a:pt x="111661" y="195731"/>
                  <a:pt x="111661" y="191248"/>
                </a:cubicBezTo>
                <a:cubicBezTo>
                  <a:pt x="111661" y="185748"/>
                  <a:pt x="111107" y="181496"/>
                  <a:pt x="110090" y="178584"/>
                </a:cubicBezTo>
                <a:cubicBezTo>
                  <a:pt x="109073" y="175626"/>
                  <a:pt x="107779" y="172021"/>
                  <a:pt x="106208" y="167723"/>
                </a:cubicBezTo>
                <a:cubicBezTo>
                  <a:pt x="104682" y="163425"/>
                  <a:pt x="102926" y="156770"/>
                  <a:pt x="101031" y="147803"/>
                </a:cubicBezTo>
                <a:cubicBezTo>
                  <a:pt x="99136" y="138883"/>
                  <a:pt x="97334" y="125758"/>
                  <a:pt x="95624" y="108519"/>
                </a:cubicBezTo>
                <a:lnTo>
                  <a:pt x="95624" y="108519"/>
                </a:lnTo>
                <a:cubicBezTo>
                  <a:pt x="109720" y="118871"/>
                  <a:pt x="120165" y="127052"/>
                  <a:pt x="126867" y="133106"/>
                </a:cubicBezTo>
                <a:cubicBezTo>
                  <a:pt x="133615" y="139115"/>
                  <a:pt x="138421" y="143875"/>
                  <a:pt x="141379" y="147295"/>
                </a:cubicBezTo>
                <a:cubicBezTo>
                  <a:pt x="144291" y="150761"/>
                  <a:pt x="146879" y="153581"/>
                  <a:pt x="149097" y="155845"/>
                </a:cubicBezTo>
                <a:cubicBezTo>
                  <a:pt x="151362" y="158064"/>
                  <a:pt x="154690" y="160559"/>
                  <a:pt x="159173" y="163333"/>
                </a:cubicBezTo>
                <a:cubicBezTo>
                  <a:pt x="161946" y="165043"/>
                  <a:pt x="164673" y="165921"/>
                  <a:pt x="167446" y="165921"/>
                </a:cubicBezTo>
                <a:cubicBezTo>
                  <a:pt x="172299" y="165921"/>
                  <a:pt x="176504" y="163841"/>
                  <a:pt x="180109" y="159681"/>
                </a:cubicBezTo>
                <a:cubicBezTo>
                  <a:pt x="183714" y="155568"/>
                  <a:pt x="185563" y="150900"/>
                  <a:pt x="185563" y="145770"/>
                </a:cubicBezTo>
                <a:cubicBezTo>
                  <a:pt x="185563" y="139531"/>
                  <a:pt x="182790" y="134724"/>
                  <a:pt x="177290" y="131258"/>
                </a:cubicBezTo>
                <a:lnTo>
                  <a:pt x="177290" y="131304"/>
                </a:lnTo>
                <a:cubicBezTo>
                  <a:pt x="172807" y="128531"/>
                  <a:pt x="169110" y="126821"/>
                  <a:pt x="166152" y="126127"/>
                </a:cubicBezTo>
                <a:cubicBezTo>
                  <a:pt x="163240" y="125434"/>
                  <a:pt x="159543" y="124741"/>
                  <a:pt x="155060" y="124048"/>
                </a:cubicBezTo>
                <a:cubicBezTo>
                  <a:pt x="150576" y="123354"/>
                  <a:pt x="144014" y="121644"/>
                  <a:pt x="135417" y="118871"/>
                </a:cubicBezTo>
                <a:cubicBezTo>
                  <a:pt x="126821" y="116145"/>
                  <a:pt x="114388" y="111292"/>
                  <a:pt x="98212" y="104405"/>
                </a:cubicBezTo>
                <a:cubicBezTo>
                  <a:pt x="114388" y="97195"/>
                  <a:pt x="126821" y="92204"/>
                  <a:pt x="135417" y="89431"/>
                </a:cubicBezTo>
                <a:cubicBezTo>
                  <a:pt x="144014" y="86658"/>
                  <a:pt x="150576" y="84855"/>
                  <a:pt x="155060" y="83977"/>
                </a:cubicBezTo>
                <a:cubicBezTo>
                  <a:pt x="159543" y="83145"/>
                  <a:pt x="163240" y="82360"/>
                  <a:pt x="166152" y="81666"/>
                </a:cubicBezTo>
                <a:cubicBezTo>
                  <a:pt x="169110" y="80973"/>
                  <a:pt x="172807" y="79263"/>
                  <a:pt x="177290" y="76490"/>
                </a:cubicBezTo>
                <a:cubicBezTo>
                  <a:pt x="182790" y="73070"/>
                  <a:pt x="185563" y="68217"/>
                  <a:pt x="185563" y="62024"/>
                </a:cubicBezTo>
                <a:cubicBezTo>
                  <a:pt x="185563" y="56847"/>
                  <a:pt x="183668" y="52272"/>
                  <a:pt x="179878" y="48343"/>
                </a:cubicBezTo>
                <a:cubicBezTo>
                  <a:pt x="176088" y="44369"/>
                  <a:pt x="171744" y="42381"/>
                  <a:pt x="166937" y="42381"/>
                </a:cubicBezTo>
                <a:cubicBezTo>
                  <a:pt x="164164" y="42381"/>
                  <a:pt x="161576" y="43075"/>
                  <a:pt x="159173" y="44461"/>
                </a:cubicBezTo>
                <a:cubicBezTo>
                  <a:pt x="154690" y="46865"/>
                  <a:pt x="151362" y="49268"/>
                  <a:pt x="149097" y="51671"/>
                </a:cubicBezTo>
                <a:cubicBezTo>
                  <a:pt x="146879" y="54121"/>
                  <a:pt x="144291" y="57032"/>
                  <a:pt x="141379" y="60452"/>
                </a:cubicBezTo>
                <a:cubicBezTo>
                  <a:pt x="138421" y="63919"/>
                  <a:pt x="133615" y="68725"/>
                  <a:pt x="126867" y="74965"/>
                </a:cubicBezTo>
                <a:cubicBezTo>
                  <a:pt x="120165" y="81158"/>
                  <a:pt x="109720" y="89431"/>
                  <a:pt x="95624" y="99737"/>
                </a:cubicBezTo>
                <a:cubicBezTo>
                  <a:pt x="97334" y="82175"/>
                  <a:pt x="99136" y="68910"/>
                  <a:pt x="101031" y="59944"/>
                </a:cubicBezTo>
                <a:cubicBezTo>
                  <a:pt x="102926" y="50978"/>
                  <a:pt x="104682" y="44461"/>
                  <a:pt x="106208" y="40302"/>
                </a:cubicBezTo>
                <a:cubicBezTo>
                  <a:pt x="107779" y="36188"/>
                  <a:pt x="109073" y="32630"/>
                  <a:pt x="110090" y="29718"/>
                </a:cubicBezTo>
                <a:cubicBezTo>
                  <a:pt x="111107" y="26806"/>
                  <a:pt x="111661" y="22739"/>
                  <a:pt x="111661" y="17563"/>
                </a:cubicBezTo>
                <a:cubicBezTo>
                  <a:pt x="111661" y="12756"/>
                  <a:pt x="109813" y="8596"/>
                  <a:pt x="106208" y="5176"/>
                </a:cubicBezTo>
                <a:cubicBezTo>
                  <a:pt x="102603" y="1710"/>
                  <a:pt x="98027" y="0"/>
                  <a:pt x="925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235"/>
            <a:ext cx="9144003" cy="513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 amt="90000"/>
          </a:blip>
          <a:srcRect l="1864" t="10321" r="12194"/>
          <a:stretch/>
        </p:blipFill>
        <p:spPr>
          <a:xfrm rot="10800000">
            <a:off x="787" y="2462"/>
            <a:ext cx="9142426" cy="5138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5481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291477" y="3032675"/>
            <a:ext cx="2153243" cy="320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20223" y="2713100"/>
            <a:ext cx="1154000" cy="11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flipH="1">
            <a:off x="8612971" y="167687"/>
            <a:ext cx="331230" cy="371821"/>
          </a:xfrm>
          <a:custGeom>
            <a:avLst/>
            <a:gdLst/>
            <a:ahLst/>
            <a:cxnLst/>
            <a:rect l="l" t="t" r="r" b="b"/>
            <a:pathLst>
              <a:path w="185563" h="208303" extrusionOk="0">
                <a:moveTo>
                  <a:pt x="92527" y="0"/>
                </a:moveTo>
                <a:cubicBezTo>
                  <a:pt x="86981" y="0"/>
                  <a:pt x="82544" y="1710"/>
                  <a:pt x="79078" y="5176"/>
                </a:cubicBezTo>
                <a:cubicBezTo>
                  <a:pt x="75612" y="8596"/>
                  <a:pt x="73902" y="12756"/>
                  <a:pt x="73902" y="17563"/>
                </a:cubicBezTo>
                <a:cubicBezTo>
                  <a:pt x="73902" y="22739"/>
                  <a:pt x="74410" y="26806"/>
                  <a:pt x="75473" y="29718"/>
                </a:cubicBezTo>
                <a:cubicBezTo>
                  <a:pt x="76490" y="32630"/>
                  <a:pt x="77876" y="36188"/>
                  <a:pt x="79586" y="40302"/>
                </a:cubicBezTo>
                <a:cubicBezTo>
                  <a:pt x="81296" y="44461"/>
                  <a:pt x="83145" y="50978"/>
                  <a:pt x="85040" y="59944"/>
                </a:cubicBezTo>
                <a:cubicBezTo>
                  <a:pt x="86889" y="68910"/>
                  <a:pt x="88737" y="82175"/>
                  <a:pt x="90448" y="99737"/>
                </a:cubicBezTo>
                <a:cubicBezTo>
                  <a:pt x="76305" y="89431"/>
                  <a:pt x="65814" y="81158"/>
                  <a:pt x="58927" y="74965"/>
                </a:cubicBezTo>
                <a:cubicBezTo>
                  <a:pt x="52041" y="68725"/>
                  <a:pt x="47096" y="63919"/>
                  <a:pt x="44184" y="60452"/>
                </a:cubicBezTo>
                <a:cubicBezTo>
                  <a:pt x="41272" y="57032"/>
                  <a:pt x="38776" y="54121"/>
                  <a:pt x="36697" y="51671"/>
                </a:cubicBezTo>
                <a:cubicBezTo>
                  <a:pt x="34617" y="49268"/>
                  <a:pt x="31335" y="46865"/>
                  <a:pt x="26852" y="44461"/>
                </a:cubicBezTo>
                <a:cubicBezTo>
                  <a:pt x="24449" y="43075"/>
                  <a:pt x="21722" y="42381"/>
                  <a:pt x="18626" y="42381"/>
                </a:cubicBezTo>
                <a:cubicBezTo>
                  <a:pt x="14143" y="42381"/>
                  <a:pt x="9891" y="44276"/>
                  <a:pt x="5962" y="48066"/>
                </a:cubicBezTo>
                <a:cubicBezTo>
                  <a:pt x="1987" y="51856"/>
                  <a:pt x="0" y="56524"/>
                  <a:pt x="0" y="62024"/>
                </a:cubicBezTo>
                <a:cubicBezTo>
                  <a:pt x="0" y="68217"/>
                  <a:pt x="2727" y="73070"/>
                  <a:pt x="8273" y="76490"/>
                </a:cubicBezTo>
                <a:cubicBezTo>
                  <a:pt x="13080" y="79263"/>
                  <a:pt x="16962" y="80973"/>
                  <a:pt x="19874" y="81666"/>
                </a:cubicBezTo>
                <a:cubicBezTo>
                  <a:pt x="22831" y="82360"/>
                  <a:pt x="26529" y="83145"/>
                  <a:pt x="31012" y="83977"/>
                </a:cubicBezTo>
                <a:cubicBezTo>
                  <a:pt x="35495" y="84855"/>
                  <a:pt x="42104" y="86658"/>
                  <a:pt x="50885" y="89431"/>
                </a:cubicBezTo>
                <a:cubicBezTo>
                  <a:pt x="59667" y="92158"/>
                  <a:pt x="72007" y="97149"/>
                  <a:pt x="87859" y="104405"/>
                </a:cubicBezTo>
                <a:cubicBezTo>
                  <a:pt x="72007" y="111292"/>
                  <a:pt x="59667" y="116098"/>
                  <a:pt x="50885" y="118871"/>
                </a:cubicBezTo>
                <a:cubicBezTo>
                  <a:pt x="42104" y="121644"/>
                  <a:pt x="35495" y="123354"/>
                  <a:pt x="31012" y="124048"/>
                </a:cubicBezTo>
                <a:cubicBezTo>
                  <a:pt x="26529" y="124741"/>
                  <a:pt x="22739" y="125434"/>
                  <a:pt x="19642" y="126127"/>
                </a:cubicBezTo>
                <a:cubicBezTo>
                  <a:pt x="16546" y="126821"/>
                  <a:pt x="12756" y="128531"/>
                  <a:pt x="8273" y="131304"/>
                </a:cubicBezTo>
                <a:cubicBezTo>
                  <a:pt x="2773" y="135094"/>
                  <a:pt x="0" y="140085"/>
                  <a:pt x="0" y="146278"/>
                </a:cubicBezTo>
                <a:cubicBezTo>
                  <a:pt x="0" y="151778"/>
                  <a:pt x="1987" y="156446"/>
                  <a:pt x="5962" y="160236"/>
                </a:cubicBezTo>
                <a:cubicBezTo>
                  <a:pt x="9891" y="164026"/>
                  <a:pt x="13958" y="165921"/>
                  <a:pt x="18071" y="165921"/>
                </a:cubicBezTo>
                <a:cubicBezTo>
                  <a:pt x="21168" y="165921"/>
                  <a:pt x="24126" y="165043"/>
                  <a:pt x="26852" y="163333"/>
                </a:cubicBezTo>
                <a:cubicBezTo>
                  <a:pt x="31335" y="160559"/>
                  <a:pt x="34617" y="158064"/>
                  <a:pt x="36697" y="155845"/>
                </a:cubicBezTo>
                <a:cubicBezTo>
                  <a:pt x="38776" y="153581"/>
                  <a:pt x="41272" y="150761"/>
                  <a:pt x="44184" y="147295"/>
                </a:cubicBezTo>
                <a:cubicBezTo>
                  <a:pt x="47096" y="143875"/>
                  <a:pt x="52041" y="139115"/>
                  <a:pt x="58927" y="133106"/>
                </a:cubicBezTo>
                <a:cubicBezTo>
                  <a:pt x="65814" y="127052"/>
                  <a:pt x="76305" y="118871"/>
                  <a:pt x="90448" y="108519"/>
                </a:cubicBezTo>
                <a:lnTo>
                  <a:pt x="90448" y="108519"/>
                </a:lnTo>
                <a:cubicBezTo>
                  <a:pt x="88737" y="125758"/>
                  <a:pt x="86889" y="138883"/>
                  <a:pt x="85040" y="147803"/>
                </a:cubicBezTo>
                <a:cubicBezTo>
                  <a:pt x="83145" y="156770"/>
                  <a:pt x="81296" y="163425"/>
                  <a:pt x="79586" y="167723"/>
                </a:cubicBezTo>
                <a:cubicBezTo>
                  <a:pt x="77876" y="172021"/>
                  <a:pt x="76490" y="175626"/>
                  <a:pt x="75473" y="178584"/>
                </a:cubicBezTo>
                <a:cubicBezTo>
                  <a:pt x="74410" y="181496"/>
                  <a:pt x="73902" y="185748"/>
                  <a:pt x="73902" y="191248"/>
                </a:cubicBezTo>
                <a:cubicBezTo>
                  <a:pt x="73902" y="195731"/>
                  <a:pt x="75612" y="199706"/>
                  <a:pt x="79078" y="203126"/>
                </a:cubicBezTo>
                <a:cubicBezTo>
                  <a:pt x="82498" y="206592"/>
                  <a:pt x="87027" y="208302"/>
                  <a:pt x="92527" y="208302"/>
                </a:cubicBezTo>
                <a:cubicBezTo>
                  <a:pt x="98027" y="208302"/>
                  <a:pt x="102603" y="206592"/>
                  <a:pt x="106208" y="203126"/>
                </a:cubicBezTo>
                <a:cubicBezTo>
                  <a:pt x="109813" y="199706"/>
                  <a:pt x="111661" y="195731"/>
                  <a:pt x="111661" y="191248"/>
                </a:cubicBezTo>
                <a:cubicBezTo>
                  <a:pt x="111661" y="185748"/>
                  <a:pt x="111107" y="181496"/>
                  <a:pt x="110090" y="178584"/>
                </a:cubicBezTo>
                <a:cubicBezTo>
                  <a:pt x="109073" y="175626"/>
                  <a:pt x="107779" y="172021"/>
                  <a:pt x="106208" y="167723"/>
                </a:cubicBezTo>
                <a:cubicBezTo>
                  <a:pt x="104682" y="163425"/>
                  <a:pt x="102926" y="156770"/>
                  <a:pt x="101031" y="147803"/>
                </a:cubicBezTo>
                <a:cubicBezTo>
                  <a:pt x="99136" y="138883"/>
                  <a:pt x="97334" y="125758"/>
                  <a:pt x="95624" y="108519"/>
                </a:cubicBezTo>
                <a:lnTo>
                  <a:pt x="95624" y="108519"/>
                </a:lnTo>
                <a:cubicBezTo>
                  <a:pt x="109720" y="118871"/>
                  <a:pt x="120165" y="127052"/>
                  <a:pt x="126867" y="133106"/>
                </a:cubicBezTo>
                <a:cubicBezTo>
                  <a:pt x="133615" y="139115"/>
                  <a:pt x="138421" y="143875"/>
                  <a:pt x="141379" y="147295"/>
                </a:cubicBezTo>
                <a:cubicBezTo>
                  <a:pt x="144291" y="150761"/>
                  <a:pt x="146879" y="153581"/>
                  <a:pt x="149097" y="155845"/>
                </a:cubicBezTo>
                <a:cubicBezTo>
                  <a:pt x="151362" y="158064"/>
                  <a:pt x="154690" y="160559"/>
                  <a:pt x="159173" y="163333"/>
                </a:cubicBezTo>
                <a:cubicBezTo>
                  <a:pt x="161946" y="165043"/>
                  <a:pt x="164673" y="165921"/>
                  <a:pt x="167446" y="165921"/>
                </a:cubicBezTo>
                <a:cubicBezTo>
                  <a:pt x="172299" y="165921"/>
                  <a:pt x="176504" y="163841"/>
                  <a:pt x="180109" y="159681"/>
                </a:cubicBezTo>
                <a:cubicBezTo>
                  <a:pt x="183714" y="155568"/>
                  <a:pt x="185563" y="150900"/>
                  <a:pt x="185563" y="145770"/>
                </a:cubicBezTo>
                <a:cubicBezTo>
                  <a:pt x="185563" y="139531"/>
                  <a:pt x="182790" y="134724"/>
                  <a:pt x="177290" y="131258"/>
                </a:cubicBezTo>
                <a:lnTo>
                  <a:pt x="177290" y="131304"/>
                </a:lnTo>
                <a:cubicBezTo>
                  <a:pt x="172807" y="128531"/>
                  <a:pt x="169110" y="126821"/>
                  <a:pt x="166152" y="126127"/>
                </a:cubicBezTo>
                <a:cubicBezTo>
                  <a:pt x="163240" y="125434"/>
                  <a:pt x="159543" y="124741"/>
                  <a:pt x="155060" y="124048"/>
                </a:cubicBezTo>
                <a:cubicBezTo>
                  <a:pt x="150576" y="123354"/>
                  <a:pt x="144014" y="121644"/>
                  <a:pt x="135417" y="118871"/>
                </a:cubicBezTo>
                <a:cubicBezTo>
                  <a:pt x="126821" y="116145"/>
                  <a:pt x="114388" y="111292"/>
                  <a:pt x="98212" y="104405"/>
                </a:cubicBezTo>
                <a:cubicBezTo>
                  <a:pt x="114388" y="97195"/>
                  <a:pt x="126821" y="92204"/>
                  <a:pt x="135417" y="89431"/>
                </a:cubicBezTo>
                <a:cubicBezTo>
                  <a:pt x="144014" y="86658"/>
                  <a:pt x="150576" y="84855"/>
                  <a:pt x="155060" y="83977"/>
                </a:cubicBezTo>
                <a:cubicBezTo>
                  <a:pt x="159543" y="83145"/>
                  <a:pt x="163240" y="82360"/>
                  <a:pt x="166152" y="81666"/>
                </a:cubicBezTo>
                <a:cubicBezTo>
                  <a:pt x="169110" y="80973"/>
                  <a:pt x="172807" y="79263"/>
                  <a:pt x="177290" y="76490"/>
                </a:cubicBezTo>
                <a:cubicBezTo>
                  <a:pt x="182790" y="73070"/>
                  <a:pt x="185563" y="68217"/>
                  <a:pt x="185563" y="62024"/>
                </a:cubicBezTo>
                <a:cubicBezTo>
                  <a:pt x="185563" y="56847"/>
                  <a:pt x="183668" y="52272"/>
                  <a:pt x="179878" y="48343"/>
                </a:cubicBezTo>
                <a:cubicBezTo>
                  <a:pt x="176088" y="44369"/>
                  <a:pt x="171744" y="42381"/>
                  <a:pt x="166937" y="42381"/>
                </a:cubicBezTo>
                <a:cubicBezTo>
                  <a:pt x="164164" y="42381"/>
                  <a:pt x="161576" y="43075"/>
                  <a:pt x="159173" y="44461"/>
                </a:cubicBezTo>
                <a:cubicBezTo>
                  <a:pt x="154690" y="46865"/>
                  <a:pt x="151362" y="49268"/>
                  <a:pt x="149097" y="51671"/>
                </a:cubicBezTo>
                <a:cubicBezTo>
                  <a:pt x="146879" y="54121"/>
                  <a:pt x="144291" y="57032"/>
                  <a:pt x="141379" y="60452"/>
                </a:cubicBezTo>
                <a:cubicBezTo>
                  <a:pt x="138421" y="63919"/>
                  <a:pt x="133615" y="68725"/>
                  <a:pt x="126867" y="74965"/>
                </a:cubicBezTo>
                <a:cubicBezTo>
                  <a:pt x="120165" y="81158"/>
                  <a:pt x="109720" y="89431"/>
                  <a:pt x="95624" y="99737"/>
                </a:cubicBezTo>
                <a:cubicBezTo>
                  <a:pt x="97334" y="82175"/>
                  <a:pt x="99136" y="68910"/>
                  <a:pt x="101031" y="59944"/>
                </a:cubicBezTo>
                <a:cubicBezTo>
                  <a:pt x="102926" y="50978"/>
                  <a:pt x="104682" y="44461"/>
                  <a:pt x="106208" y="40302"/>
                </a:cubicBezTo>
                <a:cubicBezTo>
                  <a:pt x="107779" y="36188"/>
                  <a:pt x="109073" y="32630"/>
                  <a:pt x="110090" y="29718"/>
                </a:cubicBezTo>
                <a:cubicBezTo>
                  <a:pt x="111107" y="26806"/>
                  <a:pt x="111661" y="22739"/>
                  <a:pt x="111661" y="17563"/>
                </a:cubicBezTo>
                <a:cubicBezTo>
                  <a:pt x="111661" y="12756"/>
                  <a:pt x="109813" y="8596"/>
                  <a:pt x="106208" y="5176"/>
                </a:cubicBezTo>
                <a:cubicBezTo>
                  <a:pt x="102603" y="1710"/>
                  <a:pt x="98027" y="0"/>
                  <a:pt x="925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235"/>
            <a:ext cx="9144003" cy="513903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969350" y="1607250"/>
            <a:ext cx="5205300" cy="1929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235"/>
            <a:ext cx="9144003" cy="513903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135550" y="1476463"/>
            <a:ext cx="4872900" cy="1595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2135550" y="2995938"/>
            <a:ext cx="4872900" cy="671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235"/>
            <a:ext cx="9144003" cy="513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 amt="90000"/>
          </a:blip>
          <a:srcRect l="2079" r="2089"/>
          <a:stretch/>
        </p:blipFill>
        <p:spPr>
          <a:xfrm rot="10800000">
            <a:off x="2400" y="0"/>
            <a:ext cx="9139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4626375" y="988500"/>
            <a:ext cx="3351900" cy="20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4619600" y="3038700"/>
            <a:ext cx="33519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>
            <a:spLocks noGrp="1"/>
          </p:cNvSpPr>
          <p:nvPr>
            <p:ph type="pic" idx="2"/>
          </p:nvPr>
        </p:nvSpPr>
        <p:spPr>
          <a:xfrm>
            <a:off x="1244250" y="690300"/>
            <a:ext cx="2847600" cy="37629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963752" y="-1691700"/>
            <a:ext cx="2153243" cy="320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2175" y="260000"/>
            <a:ext cx="1193500" cy="12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6162637" y="4604001"/>
            <a:ext cx="265819" cy="298394"/>
          </a:xfrm>
          <a:custGeom>
            <a:avLst/>
            <a:gdLst/>
            <a:ahLst/>
            <a:cxnLst/>
            <a:rect l="l" t="t" r="r" b="b"/>
            <a:pathLst>
              <a:path w="185563" h="208303" extrusionOk="0">
                <a:moveTo>
                  <a:pt x="92527" y="0"/>
                </a:moveTo>
                <a:cubicBezTo>
                  <a:pt x="86981" y="0"/>
                  <a:pt x="82544" y="1710"/>
                  <a:pt x="79078" y="5176"/>
                </a:cubicBezTo>
                <a:cubicBezTo>
                  <a:pt x="75612" y="8596"/>
                  <a:pt x="73902" y="12756"/>
                  <a:pt x="73902" y="17563"/>
                </a:cubicBezTo>
                <a:cubicBezTo>
                  <a:pt x="73902" y="22739"/>
                  <a:pt x="74410" y="26806"/>
                  <a:pt x="75473" y="29718"/>
                </a:cubicBezTo>
                <a:cubicBezTo>
                  <a:pt x="76490" y="32630"/>
                  <a:pt x="77876" y="36188"/>
                  <a:pt x="79586" y="40302"/>
                </a:cubicBezTo>
                <a:cubicBezTo>
                  <a:pt x="81296" y="44461"/>
                  <a:pt x="83145" y="50978"/>
                  <a:pt x="85040" y="59944"/>
                </a:cubicBezTo>
                <a:cubicBezTo>
                  <a:pt x="86889" y="68910"/>
                  <a:pt x="88737" y="82175"/>
                  <a:pt x="90448" y="99737"/>
                </a:cubicBezTo>
                <a:cubicBezTo>
                  <a:pt x="76305" y="89431"/>
                  <a:pt x="65814" y="81158"/>
                  <a:pt x="58927" y="74965"/>
                </a:cubicBezTo>
                <a:cubicBezTo>
                  <a:pt x="52041" y="68725"/>
                  <a:pt x="47096" y="63919"/>
                  <a:pt x="44184" y="60452"/>
                </a:cubicBezTo>
                <a:cubicBezTo>
                  <a:pt x="41272" y="57032"/>
                  <a:pt x="38776" y="54121"/>
                  <a:pt x="36697" y="51671"/>
                </a:cubicBezTo>
                <a:cubicBezTo>
                  <a:pt x="34617" y="49268"/>
                  <a:pt x="31335" y="46865"/>
                  <a:pt x="26852" y="44461"/>
                </a:cubicBezTo>
                <a:cubicBezTo>
                  <a:pt x="24449" y="43075"/>
                  <a:pt x="21722" y="42381"/>
                  <a:pt x="18626" y="42381"/>
                </a:cubicBezTo>
                <a:cubicBezTo>
                  <a:pt x="14143" y="42381"/>
                  <a:pt x="9891" y="44276"/>
                  <a:pt x="5962" y="48066"/>
                </a:cubicBezTo>
                <a:cubicBezTo>
                  <a:pt x="1987" y="51856"/>
                  <a:pt x="0" y="56524"/>
                  <a:pt x="0" y="62024"/>
                </a:cubicBezTo>
                <a:cubicBezTo>
                  <a:pt x="0" y="68217"/>
                  <a:pt x="2727" y="73070"/>
                  <a:pt x="8273" y="76490"/>
                </a:cubicBezTo>
                <a:cubicBezTo>
                  <a:pt x="13080" y="79263"/>
                  <a:pt x="16962" y="80973"/>
                  <a:pt x="19874" y="81666"/>
                </a:cubicBezTo>
                <a:cubicBezTo>
                  <a:pt x="22831" y="82360"/>
                  <a:pt x="26529" y="83145"/>
                  <a:pt x="31012" y="83977"/>
                </a:cubicBezTo>
                <a:cubicBezTo>
                  <a:pt x="35495" y="84855"/>
                  <a:pt x="42104" y="86658"/>
                  <a:pt x="50885" y="89431"/>
                </a:cubicBezTo>
                <a:cubicBezTo>
                  <a:pt x="59667" y="92158"/>
                  <a:pt x="72007" y="97149"/>
                  <a:pt x="87859" y="104405"/>
                </a:cubicBezTo>
                <a:cubicBezTo>
                  <a:pt x="72007" y="111292"/>
                  <a:pt x="59667" y="116098"/>
                  <a:pt x="50885" y="118871"/>
                </a:cubicBezTo>
                <a:cubicBezTo>
                  <a:pt x="42104" y="121644"/>
                  <a:pt x="35495" y="123354"/>
                  <a:pt x="31012" y="124048"/>
                </a:cubicBezTo>
                <a:cubicBezTo>
                  <a:pt x="26529" y="124741"/>
                  <a:pt x="22739" y="125434"/>
                  <a:pt x="19642" y="126127"/>
                </a:cubicBezTo>
                <a:cubicBezTo>
                  <a:pt x="16546" y="126821"/>
                  <a:pt x="12756" y="128531"/>
                  <a:pt x="8273" y="131304"/>
                </a:cubicBezTo>
                <a:cubicBezTo>
                  <a:pt x="2773" y="135094"/>
                  <a:pt x="0" y="140085"/>
                  <a:pt x="0" y="146278"/>
                </a:cubicBezTo>
                <a:cubicBezTo>
                  <a:pt x="0" y="151778"/>
                  <a:pt x="1987" y="156446"/>
                  <a:pt x="5962" y="160236"/>
                </a:cubicBezTo>
                <a:cubicBezTo>
                  <a:pt x="9891" y="164026"/>
                  <a:pt x="13958" y="165921"/>
                  <a:pt x="18071" y="165921"/>
                </a:cubicBezTo>
                <a:cubicBezTo>
                  <a:pt x="21168" y="165921"/>
                  <a:pt x="24126" y="165043"/>
                  <a:pt x="26852" y="163333"/>
                </a:cubicBezTo>
                <a:cubicBezTo>
                  <a:pt x="31335" y="160559"/>
                  <a:pt x="34617" y="158064"/>
                  <a:pt x="36697" y="155845"/>
                </a:cubicBezTo>
                <a:cubicBezTo>
                  <a:pt x="38776" y="153581"/>
                  <a:pt x="41272" y="150761"/>
                  <a:pt x="44184" y="147295"/>
                </a:cubicBezTo>
                <a:cubicBezTo>
                  <a:pt x="47096" y="143875"/>
                  <a:pt x="52041" y="139115"/>
                  <a:pt x="58927" y="133106"/>
                </a:cubicBezTo>
                <a:cubicBezTo>
                  <a:pt x="65814" y="127052"/>
                  <a:pt x="76305" y="118871"/>
                  <a:pt x="90448" y="108519"/>
                </a:cubicBezTo>
                <a:lnTo>
                  <a:pt x="90448" y="108519"/>
                </a:lnTo>
                <a:cubicBezTo>
                  <a:pt x="88737" y="125758"/>
                  <a:pt x="86889" y="138883"/>
                  <a:pt x="85040" y="147803"/>
                </a:cubicBezTo>
                <a:cubicBezTo>
                  <a:pt x="83145" y="156770"/>
                  <a:pt x="81296" y="163425"/>
                  <a:pt x="79586" y="167723"/>
                </a:cubicBezTo>
                <a:cubicBezTo>
                  <a:pt x="77876" y="172021"/>
                  <a:pt x="76490" y="175626"/>
                  <a:pt x="75473" y="178584"/>
                </a:cubicBezTo>
                <a:cubicBezTo>
                  <a:pt x="74410" y="181496"/>
                  <a:pt x="73902" y="185748"/>
                  <a:pt x="73902" y="191248"/>
                </a:cubicBezTo>
                <a:cubicBezTo>
                  <a:pt x="73902" y="195731"/>
                  <a:pt x="75612" y="199706"/>
                  <a:pt x="79078" y="203126"/>
                </a:cubicBezTo>
                <a:cubicBezTo>
                  <a:pt x="82498" y="206592"/>
                  <a:pt x="87027" y="208302"/>
                  <a:pt x="92527" y="208302"/>
                </a:cubicBezTo>
                <a:cubicBezTo>
                  <a:pt x="98027" y="208302"/>
                  <a:pt x="102603" y="206592"/>
                  <a:pt x="106208" y="203126"/>
                </a:cubicBezTo>
                <a:cubicBezTo>
                  <a:pt x="109813" y="199706"/>
                  <a:pt x="111661" y="195731"/>
                  <a:pt x="111661" y="191248"/>
                </a:cubicBezTo>
                <a:cubicBezTo>
                  <a:pt x="111661" y="185748"/>
                  <a:pt x="111107" y="181496"/>
                  <a:pt x="110090" y="178584"/>
                </a:cubicBezTo>
                <a:cubicBezTo>
                  <a:pt x="109073" y="175626"/>
                  <a:pt x="107779" y="172021"/>
                  <a:pt x="106208" y="167723"/>
                </a:cubicBezTo>
                <a:cubicBezTo>
                  <a:pt x="104682" y="163425"/>
                  <a:pt x="102926" y="156770"/>
                  <a:pt x="101031" y="147803"/>
                </a:cubicBezTo>
                <a:cubicBezTo>
                  <a:pt x="99136" y="138883"/>
                  <a:pt x="97334" y="125758"/>
                  <a:pt x="95624" y="108519"/>
                </a:cubicBezTo>
                <a:lnTo>
                  <a:pt x="95624" y="108519"/>
                </a:lnTo>
                <a:cubicBezTo>
                  <a:pt x="109720" y="118871"/>
                  <a:pt x="120165" y="127052"/>
                  <a:pt x="126867" y="133106"/>
                </a:cubicBezTo>
                <a:cubicBezTo>
                  <a:pt x="133615" y="139115"/>
                  <a:pt x="138421" y="143875"/>
                  <a:pt x="141379" y="147295"/>
                </a:cubicBezTo>
                <a:cubicBezTo>
                  <a:pt x="144291" y="150761"/>
                  <a:pt x="146879" y="153581"/>
                  <a:pt x="149097" y="155845"/>
                </a:cubicBezTo>
                <a:cubicBezTo>
                  <a:pt x="151362" y="158064"/>
                  <a:pt x="154690" y="160559"/>
                  <a:pt x="159173" y="163333"/>
                </a:cubicBezTo>
                <a:cubicBezTo>
                  <a:pt x="161946" y="165043"/>
                  <a:pt x="164673" y="165921"/>
                  <a:pt x="167446" y="165921"/>
                </a:cubicBezTo>
                <a:cubicBezTo>
                  <a:pt x="172299" y="165921"/>
                  <a:pt x="176504" y="163841"/>
                  <a:pt x="180109" y="159681"/>
                </a:cubicBezTo>
                <a:cubicBezTo>
                  <a:pt x="183714" y="155568"/>
                  <a:pt x="185563" y="150900"/>
                  <a:pt x="185563" y="145770"/>
                </a:cubicBezTo>
                <a:cubicBezTo>
                  <a:pt x="185563" y="139531"/>
                  <a:pt x="182790" y="134724"/>
                  <a:pt x="177290" y="131258"/>
                </a:cubicBezTo>
                <a:lnTo>
                  <a:pt x="177290" y="131304"/>
                </a:lnTo>
                <a:cubicBezTo>
                  <a:pt x="172807" y="128531"/>
                  <a:pt x="169110" y="126821"/>
                  <a:pt x="166152" y="126127"/>
                </a:cubicBezTo>
                <a:cubicBezTo>
                  <a:pt x="163240" y="125434"/>
                  <a:pt x="159543" y="124741"/>
                  <a:pt x="155060" y="124048"/>
                </a:cubicBezTo>
                <a:cubicBezTo>
                  <a:pt x="150576" y="123354"/>
                  <a:pt x="144014" y="121644"/>
                  <a:pt x="135417" y="118871"/>
                </a:cubicBezTo>
                <a:cubicBezTo>
                  <a:pt x="126821" y="116145"/>
                  <a:pt x="114388" y="111292"/>
                  <a:pt x="98212" y="104405"/>
                </a:cubicBezTo>
                <a:cubicBezTo>
                  <a:pt x="114388" y="97195"/>
                  <a:pt x="126821" y="92204"/>
                  <a:pt x="135417" y="89431"/>
                </a:cubicBezTo>
                <a:cubicBezTo>
                  <a:pt x="144014" y="86658"/>
                  <a:pt x="150576" y="84855"/>
                  <a:pt x="155060" y="83977"/>
                </a:cubicBezTo>
                <a:cubicBezTo>
                  <a:pt x="159543" y="83145"/>
                  <a:pt x="163240" y="82360"/>
                  <a:pt x="166152" y="81666"/>
                </a:cubicBezTo>
                <a:cubicBezTo>
                  <a:pt x="169110" y="80973"/>
                  <a:pt x="172807" y="79263"/>
                  <a:pt x="177290" y="76490"/>
                </a:cubicBezTo>
                <a:cubicBezTo>
                  <a:pt x="182790" y="73070"/>
                  <a:pt x="185563" y="68217"/>
                  <a:pt x="185563" y="62024"/>
                </a:cubicBezTo>
                <a:cubicBezTo>
                  <a:pt x="185563" y="56847"/>
                  <a:pt x="183668" y="52272"/>
                  <a:pt x="179878" y="48343"/>
                </a:cubicBezTo>
                <a:cubicBezTo>
                  <a:pt x="176088" y="44369"/>
                  <a:pt x="171744" y="42381"/>
                  <a:pt x="166937" y="42381"/>
                </a:cubicBezTo>
                <a:cubicBezTo>
                  <a:pt x="164164" y="42381"/>
                  <a:pt x="161576" y="43075"/>
                  <a:pt x="159173" y="44461"/>
                </a:cubicBezTo>
                <a:cubicBezTo>
                  <a:pt x="154690" y="46865"/>
                  <a:pt x="151362" y="49268"/>
                  <a:pt x="149097" y="51671"/>
                </a:cubicBezTo>
                <a:cubicBezTo>
                  <a:pt x="146879" y="54121"/>
                  <a:pt x="144291" y="57032"/>
                  <a:pt x="141379" y="60452"/>
                </a:cubicBezTo>
                <a:cubicBezTo>
                  <a:pt x="138421" y="63919"/>
                  <a:pt x="133615" y="68725"/>
                  <a:pt x="126867" y="74965"/>
                </a:cubicBezTo>
                <a:cubicBezTo>
                  <a:pt x="120165" y="81158"/>
                  <a:pt x="109720" y="89431"/>
                  <a:pt x="95624" y="99737"/>
                </a:cubicBezTo>
                <a:cubicBezTo>
                  <a:pt x="97334" y="82175"/>
                  <a:pt x="99136" y="68910"/>
                  <a:pt x="101031" y="59944"/>
                </a:cubicBezTo>
                <a:cubicBezTo>
                  <a:pt x="102926" y="50978"/>
                  <a:pt x="104682" y="44461"/>
                  <a:pt x="106208" y="40302"/>
                </a:cubicBezTo>
                <a:cubicBezTo>
                  <a:pt x="107779" y="36188"/>
                  <a:pt x="109073" y="32630"/>
                  <a:pt x="110090" y="29718"/>
                </a:cubicBezTo>
                <a:cubicBezTo>
                  <a:pt x="111107" y="26806"/>
                  <a:pt x="111661" y="22739"/>
                  <a:pt x="111661" y="17563"/>
                </a:cubicBezTo>
                <a:cubicBezTo>
                  <a:pt x="111661" y="12756"/>
                  <a:pt x="109813" y="8596"/>
                  <a:pt x="106208" y="5176"/>
                </a:cubicBezTo>
                <a:cubicBezTo>
                  <a:pt x="102603" y="1710"/>
                  <a:pt x="98027" y="0"/>
                  <a:pt x="925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235"/>
            <a:ext cx="9144003" cy="513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 amt="89000"/>
          </a:blip>
          <a:srcRect l="9130" t="5101" r="4810" b="5092"/>
          <a:stretch/>
        </p:blipFill>
        <p:spPr>
          <a:xfrm>
            <a:off x="1" y="2224"/>
            <a:ext cx="9143997" cy="513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948600" y="1408088"/>
            <a:ext cx="3233100" cy="11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948600" y="2571713"/>
            <a:ext cx="3233100" cy="11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1428448" y="1993600"/>
            <a:ext cx="2153243" cy="320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80">
            <a:off x="-122291" y="4146828"/>
            <a:ext cx="1145256" cy="115711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6149137" y="241101"/>
            <a:ext cx="265819" cy="298394"/>
          </a:xfrm>
          <a:custGeom>
            <a:avLst/>
            <a:gdLst/>
            <a:ahLst/>
            <a:cxnLst/>
            <a:rect l="l" t="t" r="r" b="b"/>
            <a:pathLst>
              <a:path w="185563" h="208303" extrusionOk="0">
                <a:moveTo>
                  <a:pt x="92527" y="0"/>
                </a:moveTo>
                <a:cubicBezTo>
                  <a:pt x="86981" y="0"/>
                  <a:pt x="82544" y="1710"/>
                  <a:pt x="79078" y="5176"/>
                </a:cubicBezTo>
                <a:cubicBezTo>
                  <a:pt x="75612" y="8596"/>
                  <a:pt x="73902" y="12756"/>
                  <a:pt x="73902" y="17563"/>
                </a:cubicBezTo>
                <a:cubicBezTo>
                  <a:pt x="73902" y="22739"/>
                  <a:pt x="74410" y="26806"/>
                  <a:pt x="75473" y="29718"/>
                </a:cubicBezTo>
                <a:cubicBezTo>
                  <a:pt x="76490" y="32630"/>
                  <a:pt x="77876" y="36188"/>
                  <a:pt x="79586" y="40302"/>
                </a:cubicBezTo>
                <a:cubicBezTo>
                  <a:pt x="81296" y="44461"/>
                  <a:pt x="83145" y="50978"/>
                  <a:pt x="85040" y="59944"/>
                </a:cubicBezTo>
                <a:cubicBezTo>
                  <a:pt x="86889" y="68910"/>
                  <a:pt x="88737" y="82175"/>
                  <a:pt x="90448" y="99737"/>
                </a:cubicBezTo>
                <a:cubicBezTo>
                  <a:pt x="76305" y="89431"/>
                  <a:pt x="65814" y="81158"/>
                  <a:pt x="58927" y="74965"/>
                </a:cubicBezTo>
                <a:cubicBezTo>
                  <a:pt x="52041" y="68725"/>
                  <a:pt x="47096" y="63919"/>
                  <a:pt x="44184" y="60452"/>
                </a:cubicBezTo>
                <a:cubicBezTo>
                  <a:pt x="41272" y="57032"/>
                  <a:pt x="38776" y="54121"/>
                  <a:pt x="36697" y="51671"/>
                </a:cubicBezTo>
                <a:cubicBezTo>
                  <a:pt x="34617" y="49268"/>
                  <a:pt x="31335" y="46865"/>
                  <a:pt x="26852" y="44461"/>
                </a:cubicBezTo>
                <a:cubicBezTo>
                  <a:pt x="24449" y="43075"/>
                  <a:pt x="21722" y="42381"/>
                  <a:pt x="18626" y="42381"/>
                </a:cubicBezTo>
                <a:cubicBezTo>
                  <a:pt x="14143" y="42381"/>
                  <a:pt x="9891" y="44276"/>
                  <a:pt x="5962" y="48066"/>
                </a:cubicBezTo>
                <a:cubicBezTo>
                  <a:pt x="1987" y="51856"/>
                  <a:pt x="0" y="56524"/>
                  <a:pt x="0" y="62024"/>
                </a:cubicBezTo>
                <a:cubicBezTo>
                  <a:pt x="0" y="68217"/>
                  <a:pt x="2727" y="73070"/>
                  <a:pt x="8273" y="76490"/>
                </a:cubicBezTo>
                <a:cubicBezTo>
                  <a:pt x="13080" y="79263"/>
                  <a:pt x="16962" y="80973"/>
                  <a:pt x="19874" y="81666"/>
                </a:cubicBezTo>
                <a:cubicBezTo>
                  <a:pt x="22831" y="82360"/>
                  <a:pt x="26529" y="83145"/>
                  <a:pt x="31012" y="83977"/>
                </a:cubicBezTo>
                <a:cubicBezTo>
                  <a:pt x="35495" y="84855"/>
                  <a:pt x="42104" y="86658"/>
                  <a:pt x="50885" y="89431"/>
                </a:cubicBezTo>
                <a:cubicBezTo>
                  <a:pt x="59667" y="92158"/>
                  <a:pt x="72007" y="97149"/>
                  <a:pt x="87859" y="104405"/>
                </a:cubicBezTo>
                <a:cubicBezTo>
                  <a:pt x="72007" y="111292"/>
                  <a:pt x="59667" y="116098"/>
                  <a:pt x="50885" y="118871"/>
                </a:cubicBezTo>
                <a:cubicBezTo>
                  <a:pt x="42104" y="121644"/>
                  <a:pt x="35495" y="123354"/>
                  <a:pt x="31012" y="124048"/>
                </a:cubicBezTo>
                <a:cubicBezTo>
                  <a:pt x="26529" y="124741"/>
                  <a:pt x="22739" y="125434"/>
                  <a:pt x="19642" y="126127"/>
                </a:cubicBezTo>
                <a:cubicBezTo>
                  <a:pt x="16546" y="126821"/>
                  <a:pt x="12756" y="128531"/>
                  <a:pt x="8273" y="131304"/>
                </a:cubicBezTo>
                <a:cubicBezTo>
                  <a:pt x="2773" y="135094"/>
                  <a:pt x="0" y="140085"/>
                  <a:pt x="0" y="146278"/>
                </a:cubicBezTo>
                <a:cubicBezTo>
                  <a:pt x="0" y="151778"/>
                  <a:pt x="1987" y="156446"/>
                  <a:pt x="5962" y="160236"/>
                </a:cubicBezTo>
                <a:cubicBezTo>
                  <a:pt x="9891" y="164026"/>
                  <a:pt x="13958" y="165921"/>
                  <a:pt x="18071" y="165921"/>
                </a:cubicBezTo>
                <a:cubicBezTo>
                  <a:pt x="21168" y="165921"/>
                  <a:pt x="24126" y="165043"/>
                  <a:pt x="26852" y="163333"/>
                </a:cubicBezTo>
                <a:cubicBezTo>
                  <a:pt x="31335" y="160559"/>
                  <a:pt x="34617" y="158064"/>
                  <a:pt x="36697" y="155845"/>
                </a:cubicBezTo>
                <a:cubicBezTo>
                  <a:pt x="38776" y="153581"/>
                  <a:pt x="41272" y="150761"/>
                  <a:pt x="44184" y="147295"/>
                </a:cubicBezTo>
                <a:cubicBezTo>
                  <a:pt x="47096" y="143875"/>
                  <a:pt x="52041" y="139115"/>
                  <a:pt x="58927" y="133106"/>
                </a:cubicBezTo>
                <a:cubicBezTo>
                  <a:pt x="65814" y="127052"/>
                  <a:pt x="76305" y="118871"/>
                  <a:pt x="90448" y="108519"/>
                </a:cubicBezTo>
                <a:lnTo>
                  <a:pt x="90448" y="108519"/>
                </a:lnTo>
                <a:cubicBezTo>
                  <a:pt x="88737" y="125758"/>
                  <a:pt x="86889" y="138883"/>
                  <a:pt x="85040" y="147803"/>
                </a:cubicBezTo>
                <a:cubicBezTo>
                  <a:pt x="83145" y="156770"/>
                  <a:pt x="81296" y="163425"/>
                  <a:pt x="79586" y="167723"/>
                </a:cubicBezTo>
                <a:cubicBezTo>
                  <a:pt x="77876" y="172021"/>
                  <a:pt x="76490" y="175626"/>
                  <a:pt x="75473" y="178584"/>
                </a:cubicBezTo>
                <a:cubicBezTo>
                  <a:pt x="74410" y="181496"/>
                  <a:pt x="73902" y="185748"/>
                  <a:pt x="73902" y="191248"/>
                </a:cubicBezTo>
                <a:cubicBezTo>
                  <a:pt x="73902" y="195731"/>
                  <a:pt x="75612" y="199706"/>
                  <a:pt x="79078" y="203126"/>
                </a:cubicBezTo>
                <a:cubicBezTo>
                  <a:pt x="82498" y="206592"/>
                  <a:pt x="87027" y="208302"/>
                  <a:pt x="92527" y="208302"/>
                </a:cubicBezTo>
                <a:cubicBezTo>
                  <a:pt x="98027" y="208302"/>
                  <a:pt x="102603" y="206592"/>
                  <a:pt x="106208" y="203126"/>
                </a:cubicBezTo>
                <a:cubicBezTo>
                  <a:pt x="109813" y="199706"/>
                  <a:pt x="111661" y="195731"/>
                  <a:pt x="111661" y="191248"/>
                </a:cubicBezTo>
                <a:cubicBezTo>
                  <a:pt x="111661" y="185748"/>
                  <a:pt x="111107" y="181496"/>
                  <a:pt x="110090" y="178584"/>
                </a:cubicBezTo>
                <a:cubicBezTo>
                  <a:pt x="109073" y="175626"/>
                  <a:pt x="107779" y="172021"/>
                  <a:pt x="106208" y="167723"/>
                </a:cubicBezTo>
                <a:cubicBezTo>
                  <a:pt x="104682" y="163425"/>
                  <a:pt x="102926" y="156770"/>
                  <a:pt x="101031" y="147803"/>
                </a:cubicBezTo>
                <a:cubicBezTo>
                  <a:pt x="99136" y="138883"/>
                  <a:pt x="97334" y="125758"/>
                  <a:pt x="95624" y="108519"/>
                </a:cubicBezTo>
                <a:lnTo>
                  <a:pt x="95624" y="108519"/>
                </a:lnTo>
                <a:cubicBezTo>
                  <a:pt x="109720" y="118871"/>
                  <a:pt x="120165" y="127052"/>
                  <a:pt x="126867" y="133106"/>
                </a:cubicBezTo>
                <a:cubicBezTo>
                  <a:pt x="133615" y="139115"/>
                  <a:pt x="138421" y="143875"/>
                  <a:pt x="141379" y="147295"/>
                </a:cubicBezTo>
                <a:cubicBezTo>
                  <a:pt x="144291" y="150761"/>
                  <a:pt x="146879" y="153581"/>
                  <a:pt x="149097" y="155845"/>
                </a:cubicBezTo>
                <a:cubicBezTo>
                  <a:pt x="151362" y="158064"/>
                  <a:pt x="154690" y="160559"/>
                  <a:pt x="159173" y="163333"/>
                </a:cubicBezTo>
                <a:cubicBezTo>
                  <a:pt x="161946" y="165043"/>
                  <a:pt x="164673" y="165921"/>
                  <a:pt x="167446" y="165921"/>
                </a:cubicBezTo>
                <a:cubicBezTo>
                  <a:pt x="172299" y="165921"/>
                  <a:pt x="176504" y="163841"/>
                  <a:pt x="180109" y="159681"/>
                </a:cubicBezTo>
                <a:cubicBezTo>
                  <a:pt x="183714" y="155568"/>
                  <a:pt x="185563" y="150900"/>
                  <a:pt x="185563" y="145770"/>
                </a:cubicBezTo>
                <a:cubicBezTo>
                  <a:pt x="185563" y="139531"/>
                  <a:pt x="182790" y="134724"/>
                  <a:pt x="177290" y="131258"/>
                </a:cubicBezTo>
                <a:lnTo>
                  <a:pt x="177290" y="131304"/>
                </a:lnTo>
                <a:cubicBezTo>
                  <a:pt x="172807" y="128531"/>
                  <a:pt x="169110" y="126821"/>
                  <a:pt x="166152" y="126127"/>
                </a:cubicBezTo>
                <a:cubicBezTo>
                  <a:pt x="163240" y="125434"/>
                  <a:pt x="159543" y="124741"/>
                  <a:pt x="155060" y="124048"/>
                </a:cubicBezTo>
                <a:cubicBezTo>
                  <a:pt x="150576" y="123354"/>
                  <a:pt x="144014" y="121644"/>
                  <a:pt x="135417" y="118871"/>
                </a:cubicBezTo>
                <a:cubicBezTo>
                  <a:pt x="126821" y="116145"/>
                  <a:pt x="114388" y="111292"/>
                  <a:pt x="98212" y="104405"/>
                </a:cubicBezTo>
                <a:cubicBezTo>
                  <a:pt x="114388" y="97195"/>
                  <a:pt x="126821" y="92204"/>
                  <a:pt x="135417" y="89431"/>
                </a:cubicBezTo>
                <a:cubicBezTo>
                  <a:pt x="144014" y="86658"/>
                  <a:pt x="150576" y="84855"/>
                  <a:pt x="155060" y="83977"/>
                </a:cubicBezTo>
                <a:cubicBezTo>
                  <a:pt x="159543" y="83145"/>
                  <a:pt x="163240" y="82360"/>
                  <a:pt x="166152" y="81666"/>
                </a:cubicBezTo>
                <a:cubicBezTo>
                  <a:pt x="169110" y="80973"/>
                  <a:pt x="172807" y="79263"/>
                  <a:pt x="177290" y="76490"/>
                </a:cubicBezTo>
                <a:cubicBezTo>
                  <a:pt x="182790" y="73070"/>
                  <a:pt x="185563" y="68217"/>
                  <a:pt x="185563" y="62024"/>
                </a:cubicBezTo>
                <a:cubicBezTo>
                  <a:pt x="185563" y="56847"/>
                  <a:pt x="183668" y="52272"/>
                  <a:pt x="179878" y="48343"/>
                </a:cubicBezTo>
                <a:cubicBezTo>
                  <a:pt x="176088" y="44369"/>
                  <a:pt x="171744" y="42381"/>
                  <a:pt x="166937" y="42381"/>
                </a:cubicBezTo>
                <a:cubicBezTo>
                  <a:pt x="164164" y="42381"/>
                  <a:pt x="161576" y="43075"/>
                  <a:pt x="159173" y="44461"/>
                </a:cubicBezTo>
                <a:cubicBezTo>
                  <a:pt x="154690" y="46865"/>
                  <a:pt x="151362" y="49268"/>
                  <a:pt x="149097" y="51671"/>
                </a:cubicBezTo>
                <a:cubicBezTo>
                  <a:pt x="146879" y="54121"/>
                  <a:pt x="144291" y="57032"/>
                  <a:pt x="141379" y="60452"/>
                </a:cubicBezTo>
                <a:cubicBezTo>
                  <a:pt x="138421" y="63919"/>
                  <a:pt x="133615" y="68725"/>
                  <a:pt x="126867" y="74965"/>
                </a:cubicBezTo>
                <a:cubicBezTo>
                  <a:pt x="120165" y="81158"/>
                  <a:pt x="109720" y="89431"/>
                  <a:pt x="95624" y="99737"/>
                </a:cubicBezTo>
                <a:cubicBezTo>
                  <a:pt x="97334" y="82175"/>
                  <a:pt x="99136" y="68910"/>
                  <a:pt x="101031" y="59944"/>
                </a:cubicBezTo>
                <a:cubicBezTo>
                  <a:pt x="102926" y="50978"/>
                  <a:pt x="104682" y="44461"/>
                  <a:pt x="106208" y="40302"/>
                </a:cubicBezTo>
                <a:cubicBezTo>
                  <a:pt x="107779" y="36188"/>
                  <a:pt x="109073" y="32630"/>
                  <a:pt x="110090" y="29718"/>
                </a:cubicBezTo>
                <a:cubicBezTo>
                  <a:pt x="111107" y="26806"/>
                  <a:pt x="111661" y="22739"/>
                  <a:pt x="111661" y="17563"/>
                </a:cubicBezTo>
                <a:cubicBezTo>
                  <a:pt x="111661" y="12756"/>
                  <a:pt x="109813" y="8596"/>
                  <a:pt x="106208" y="5176"/>
                </a:cubicBezTo>
                <a:cubicBezTo>
                  <a:pt x="102603" y="1710"/>
                  <a:pt x="98027" y="0"/>
                  <a:pt x="925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235"/>
            <a:ext cx="9144003" cy="513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 amt="90000"/>
          </a:blip>
          <a:srcRect l="2079" r="2089"/>
          <a:stretch/>
        </p:blipFill>
        <p:spPr>
          <a:xfrm rot="10800000">
            <a:off x="2400" y="0"/>
            <a:ext cx="9139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8140775" y="345050"/>
            <a:ext cx="3373199" cy="33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61867">
            <a:off x="8293499" y="2666629"/>
            <a:ext cx="1385295" cy="139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17541">
            <a:off x="8355440" y="4010041"/>
            <a:ext cx="638175" cy="64479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5096650" y="1432988"/>
            <a:ext cx="2630400" cy="11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5096775" y="2630213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235"/>
            <a:ext cx="9144003" cy="513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 amt="90000"/>
          </a:blip>
          <a:srcRect l="1864" t="10321" r="12194"/>
          <a:stretch/>
        </p:blipFill>
        <p:spPr>
          <a:xfrm rot="10800000">
            <a:off x="787" y="2462"/>
            <a:ext cx="9142426" cy="513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>
            <a:spLocks noGrp="1"/>
          </p:cNvSpPr>
          <p:nvPr>
            <p:ph type="subTitle" idx="1"/>
          </p:nvPr>
        </p:nvSpPr>
        <p:spPr>
          <a:xfrm>
            <a:off x="937626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2"/>
          </p:nvPr>
        </p:nvSpPr>
        <p:spPr>
          <a:xfrm>
            <a:off x="3484347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6031074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4"/>
          </p:nvPr>
        </p:nvSpPr>
        <p:spPr>
          <a:xfrm>
            <a:off x="937625" y="23768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5"/>
          </p:nvPr>
        </p:nvSpPr>
        <p:spPr>
          <a:xfrm>
            <a:off x="3484350" y="23768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6"/>
          </p:nvPr>
        </p:nvSpPr>
        <p:spPr>
          <a:xfrm>
            <a:off x="6031075" y="23768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13225" y="549447"/>
            <a:ext cx="77175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0428" y="-197001"/>
            <a:ext cx="1159425" cy="11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58052" y="-416529"/>
            <a:ext cx="870769" cy="87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8470425" y="-28925"/>
            <a:ext cx="3373199" cy="337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49447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3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●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○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■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●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○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■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●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Char char="○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alanquin"/>
              <a:buChar char="■"/>
              <a:defRPr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8" r:id="rId5"/>
    <p:sldLayoutId id="2147483664" r:id="rId6"/>
    <p:sldLayoutId id="2147483665" r:id="rId7"/>
    <p:sldLayoutId id="2147483666" r:id="rId8"/>
    <p:sldLayoutId id="2147483669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71000"/>
          </a:blip>
          <a:srcRect t="7375" b="8336"/>
          <a:stretch/>
        </p:blipFill>
        <p:spPr>
          <a:xfrm>
            <a:off x="-5850" y="0"/>
            <a:ext cx="9155702" cy="5143501"/>
          </a:xfrm>
          <a:prstGeom prst="rect">
            <a:avLst/>
          </a:prstGeom>
        </p:spPr>
      </p:pic>
      <p:pic>
        <p:nvPicPr>
          <p:cNvPr id="285" name="Google Shape;285;p35"/>
          <p:cNvPicPr preferRelativeResize="0"/>
          <p:nvPr/>
        </p:nvPicPr>
        <p:blipFill rotWithShape="1">
          <a:blip r:embed="rId4">
            <a:alphaModFix amt="75000"/>
          </a:blip>
          <a:srcRect r="1078"/>
          <a:stretch/>
        </p:blipFill>
        <p:spPr>
          <a:xfrm>
            <a:off x="0" y="988875"/>
            <a:ext cx="9144003" cy="28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2674900" y="0"/>
            <a:ext cx="37941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>
            <a:spLocks noGrp="1"/>
          </p:cNvSpPr>
          <p:nvPr>
            <p:ph type="ctrTitle"/>
          </p:nvPr>
        </p:nvSpPr>
        <p:spPr>
          <a:xfrm>
            <a:off x="1326750" y="1579372"/>
            <a:ext cx="6490500" cy="18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Travel Blog</a:t>
            </a:r>
            <a:br>
              <a:rPr lang="en-US" sz="6600" dirty="0"/>
            </a:br>
            <a:r>
              <a:rPr lang="en-US" sz="6600" dirty="0"/>
              <a:t>Website</a:t>
            </a:r>
            <a:endParaRPr sz="6600" dirty="0"/>
          </a:p>
        </p:txBody>
      </p:sp>
      <p:pic>
        <p:nvPicPr>
          <p:cNvPr id="289" name="Google Shape;289;p35"/>
          <p:cNvPicPr preferRelativeResize="0"/>
          <p:nvPr/>
        </p:nvPicPr>
        <p:blipFill rotWithShape="1">
          <a:blip r:embed="rId6">
            <a:alphaModFix/>
          </a:blip>
          <a:srcRect l="18201" t="21127" r="16443" b="16051"/>
          <a:stretch/>
        </p:blipFill>
        <p:spPr>
          <a:xfrm>
            <a:off x="2807050" y="4042200"/>
            <a:ext cx="1156875" cy="11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501823">
            <a:off x="5502372" y="187759"/>
            <a:ext cx="630314" cy="6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/>
          <p:nvPr/>
        </p:nvSpPr>
        <p:spPr>
          <a:xfrm>
            <a:off x="198730" y="104149"/>
            <a:ext cx="331230" cy="371821"/>
          </a:xfrm>
          <a:custGeom>
            <a:avLst/>
            <a:gdLst/>
            <a:ahLst/>
            <a:cxnLst/>
            <a:rect l="l" t="t" r="r" b="b"/>
            <a:pathLst>
              <a:path w="185563" h="208303" extrusionOk="0">
                <a:moveTo>
                  <a:pt x="92527" y="0"/>
                </a:moveTo>
                <a:cubicBezTo>
                  <a:pt x="86981" y="0"/>
                  <a:pt x="82544" y="1710"/>
                  <a:pt x="79078" y="5176"/>
                </a:cubicBezTo>
                <a:cubicBezTo>
                  <a:pt x="75612" y="8596"/>
                  <a:pt x="73902" y="12756"/>
                  <a:pt x="73902" y="17563"/>
                </a:cubicBezTo>
                <a:cubicBezTo>
                  <a:pt x="73902" y="22739"/>
                  <a:pt x="74410" y="26806"/>
                  <a:pt x="75473" y="29718"/>
                </a:cubicBezTo>
                <a:cubicBezTo>
                  <a:pt x="76490" y="32630"/>
                  <a:pt x="77876" y="36188"/>
                  <a:pt x="79586" y="40302"/>
                </a:cubicBezTo>
                <a:cubicBezTo>
                  <a:pt x="81296" y="44461"/>
                  <a:pt x="83145" y="50978"/>
                  <a:pt x="85040" y="59944"/>
                </a:cubicBezTo>
                <a:cubicBezTo>
                  <a:pt x="86889" y="68910"/>
                  <a:pt x="88737" y="82175"/>
                  <a:pt x="90448" y="99737"/>
                </a:cubicBezTo>
                <a:cubicBezTo>
                  <a:pt x="76305" y="89431"/>
                  <a:pt x="65814" y="81158"/>
                  <a:pt x="58927" y="74965"/>
                </a:cubicBezTo>
                <a:cubicBezTo>
                  <a:pt x="52041" y="68725"/>
                  <a:pt x="47096" y="63919"/>
                  <a:pt x="44184" y="60452"/>
                </a:cubicBezTo>
                <a:cubicBezTo>
                  <a:pt x="41272" y="57032"/>
                  <a:pt x="38776" y="54121"/>
                  <a:pt x="36697" y="51671"/>
                </a:cubicBezTo>
                <a:cubicBezTo>
                  <a:pt x="34617" y="49268"/>
                  <a:pt x="31335" y="46865"/>
                  <a:pt x="26852" y="44461"/>
                </a:cubicBezTo>
                <a:cubicBezTo>
                  <a:pt x="24449" y="43075"/>
                  <a:pt x="21722" y="42381"/>
                  <a:pt x="18626" y="42381"/>
                </a:cubicBezTo>
                <a:cubicBezTo>
                  <a:pt x="14143" y="42381"/>
                  <a:pt x="9891" y="44276"/>
                  <a:pt x="5962" y="48066"/>
                </a:cubicBezTo>
                <a:cubicBezTo>
                  <a:pt x="1987" y="51856"/>
                  <a:pt x="0" y="56524"/>
                  <a:pt x="0" y="62024"/>
                </a:cubicBezTo>
                <a:cubicBezTo>
                  <a:pt x="0" y="68217"/>
                  <a:pt x="2727" y="73070"/>
                  <a:pt x="8273" y="76490"/>
                </a:cubicBezTo>
                <a:cubicBezTo>
                  <a:pt x="13080" y="79263"/>
                  <a:pt x="16962" y="80973"/>
                  <a:pt x="19874" y="81666"/>
                </a:cubicBezTo>
                <a:cubicBezTo>
                  <a:pt x="22831" y="82360"/>
                  <a:pt x="26529" y="83145"/>
                  <a:pt x="31012" y="83977"/>
                </a:cubicBezTo>
                <a:cubicBezTo>
                  <a:pt x="35495" y="84855"/>
                  <a:pt x="42104" y="86658"/>
                  <a:pt x="50885" y="89431"/>
                </a:cubicBezTo>
                <a:cubicBezTo>
                  <a:pt x="59667" y="92158"/>
                  <a:pt x="72007" y="97149"/>
                  <a:pt x="87859" y="104405"/>
                </a:cubicBezTo>
                <a:cubicBezTo>
                  <a:pt x="72007" y="111292"/>
                  <a:pt x="59667" y="116098"/>
                  <a:pt x="50885" y="118871"/>
                </a:cubicBezTo>
                <a:cubicBezTo>
                  <a:pt x="42104" y="121644"/>
                  <a:pt x="35495" y="123354"/>
                  <a:pt x="31012" y="124048"/>
                </a:cubicBezTo>
                <a:cubicBezTo>
                  <a:pt x="26529" y="124741"/>
                  <a:pt x="22739" y="125434"/>
                  <a:pt x="19642" y="126127"/>
                </a:cubicBezTo>
                <a:cubicBezTo>
                  <a:pt x="16546" y="126821"/>
                  <a:pt x="12756" y="128531"/>
                  <a:pt x="8273" y="131304"/>
                </a:cubicBezTo>
                <a:cubicBezTo>
                  <a:pt x="2773" y="135094"/>
                  <a:pt x="0" y="140085"/>
                  <a:pt x="0" y="146278"/>
                </a:cubicBezTo>
                <a:cubicBezTo>
                  <a:pt x="0" y="151778"/>
                  <a:pt x="1987" y="156446"/>
                  <a:pt x="5962" y="160236"/>
                </a:cubicBezTo>
                <a:cubicBezTo>
                  <a:pt x="9891" y="164026"/>
                  <a:pt x="13958" y="165921"/>
                  <a:pt x="18071" y="165921"/>
                </a:cubicBezTo>
                <a:cubicBezTo>
                  <a:pt x="21168" y="165921"/>
                  <a:pt x="24126" y="165043"/>
                  <a:pt x="26852" y="163333"/>
                </a:cubicBezTo>
                <a:cubicBezTo>
                  <a:pt x="31335" y="160559"/>
                  <a:pt x="34617" y="158064"/>
                  <a:pt x="36697" y="155845"/>
                </a:cubicBezTo>
                <a:cubicBezTo>
                  <a:pt x="38776" y="153581"/>
                  <a:pt x="41272" y="150761"/>
                  <a:pt x="44184" y="147295"/>
                </a:cubicBezTo>
                <a:cubicBezTo>
                  <a:pt x="47096" y="143875"/>
                  <a:pt x="52041" y="139115"/>
                  <a:pt x="58927" y="133106"/>
                </a:cubicBezTo>
                <a:cubicBezTo>
                  <a:pt x="65814" y="127052"/>
                  <a:pt x="76305" y="118871"/>
                  <a:pt x="90448" y="108519"/>
                </a:cubicBezTo>
                <a:lnTo>
                  <a:pt x="90448" y="108519"/>
                </a:lnTo>
                <a:cubicBezTo>
                  <a:pt x="88737" y="125758"/>
                  <a:pt x="86889" y="138883"/>
                  <a:pt x="85040" y="147803"/>
                </a:cubicBezTo>
                <a:cubicBezTo>
                  <a:pt x="83145" y="156770"/>
                  <a:pt x="81296" y="163425"/>
                  <a:pt x="79586" y="167723"/>
                </a:cubicBezTo>
                <a:cubicBezTo>
                  <a:pt x="77876" y="172021"/>
                  <a:pt x="76490" y="175626"/>
                  <a:pt x="75473" y="178584"/>
                </a:cubicBezTo>
                <a:cubicBezTo>
                  <a:pt x="74410" y="181496"/>
                  <a:pt x="73902" y="185748"/>
                  <a:pt x="73902" y="191248"/>
                </a:cubicBezTo>
                <a:cubicBezTo>
                  <a:pt x="73902" y="195731"/>
                  <a:pt x="75612" y="199706"/>
                  <a:pt x="79078" y="203126"/>
                </a:cubicBezTo>
                <a:cubicBezTo>
                  <a:pt x="82498" y="206592"/>
                  <a:pt x="87027" y="208302"/>
                  <a:pt x="92527" y="208302"/>
                </a:cubicBezTo>
                <a:cubicBezTo>
                  <a:pt x="98027" y="208302"/>
                  <a:pt x="102603" y="206592"/>
                  <a:pt x="106208" y="203126"/>
                </a:cubicBezTo>
                <a:cubicBezTo>
                  <a:pt x="109813" y="199706"/>
                  <a:pt x="111661" y="195731"/>
                  <a:pt x="111661" y="191248"/>
                </a:cubicBezTo>
                <a:cubicBezTo>
                  <a:pt x="111661" y="185748"/>
                  <a:pt x="111107" y="181496"/>
                  <a:pt x="110090" y="178584"/>
                </a:cubicBezTo>
                <a:cubicBezTo>
                  <a:pt x="109073" y="175626"/>
                  <a:pt x="107779" y="172021"/>
                  <a:pt x="106208" y="167723"/>
                </a:cubicBezTo>
                <a:cubicBezTo>
                  <a:pt x="104682" y="163425"/>
                  <a:pt x="102926" y="156770"/>
                  <a:pt x="101031" y="147803"/>
                </a:cubicBezTo>
                <a:cubicBezTo>
                  <a:pt x="99136" y="138883"/>
                  <a:pt x="97334" y="125758"/>
                  <a:pt x="95624" y="108519"/>
                </a:cubicBezTo>
                <a:lnTo>
                  <a:pt x="95624" y="108519"/>
                </a:lnTo>
                <a:cubicBezTo>
                  <a:pt x="109720" y="118871"/>
                  <a:pt x="120165" y="127052"/>
                  <a:pt x="126867" y="133106"/>
                </a:cubicBezTo>
                <a:cubicBezTo>
                  <a:pt x="133615" y="139115"/>
                  <a:pt x="138421" y="143875"/>
                  <a:pt x="141379" y="147295"/>
                </a:cubicBezTo>
                <a:cubicBezTo>
                  <a:pt x="144291" y="150761"/>
                  <a:pt x="146879" y="153581"/>
                  <a:pt x="149097" y="155845"/>
                </a:cubicBezTo>
                <a:cubicBezTo>
                  <a:pt x="151362" y="158064"/>
                  <a:pt x="154690" y="160559"/>
                  <a:pt x="159173" y="163333"/>
                </a:cubicBezTo>
                <a:cubicBezTo>
                  <a:pt x="161946" y="165043"/>
                  <a:pt x="164673" y="165921"/>
                  <a:pt x="167446" y="165921"/>
                </a:cubicBezTo>
                <a:cubicBezTo>
                  <a:pt x="172299" y="165921"/>
                  <a:pt x="176504" y="163841"/>
                  <a:pt x="180109" y="159681"/>
                </a:cubicBezTo>
                <a:cubicBezTo>
                  <a:pt x="183714" y="155568"/>
                  <a:pt x="185563" y="150900"/>
                  <a:pt x="185563" y="145770"/>
                </a:cubicBezTo>
                <a:cubicBezTo>
                  <a:pt x="185563" y="139531"/>
                  <a:pt x="182790" y="134724"/>
                  <a:pt x="177290" y="131258"/>
                </a:cubicBezTo>
                <a:lnTo>
                  <a:pt x="177290" y="131304"/>
                </a:lnTo>
                <a:cubicBezTo>
                  <a:pt x="172807" y="128531"/>
                  <a:pt x="169110" y="126821"/>
                  <a:pt x="166152" y="126127"/>
                </a:cubicBezTo>
                <a:cubicBezTo>
                  <a:pt x="163240" y="125434"/>
                  <a:pt x="159543" y="124741"/>
                  <a:pt x="155060" y="124048"/>
                </a:cubicBezTo>
                <a:cubicBezTo>
                  <a:pt x="150576" y="123354"/>
                  <a:pt x="144014" y="121644"/>
                  <a:pt x="135417" y="118871"/>
                </a:cubicBezTo>
                <a:cubicBezTo>
                  <a:pt x="126821" y="116145"/>
                  <a:pt x="114388" y="111292"/>
                  <a:pt x="98212" y="104405"/>
                </a:cubicBezTo>
                <a:cubicBezTo>
                  <a:pt x="114388" y="97195"/>
                  <a:pt x="126821" y="92204"/>
                  <a:pt x="135417" y="89431"/>
                </a:cubicBezTo>
                <a:cubicBezTo>
                  <a:pt x="144014" y="86658"/>
                  <a:pt x="150576" y="84855"/>
                  <a:pt x="155060" y="83977"/>
                </a:cubicBezTo>
                <a:cubicBezTo>
                  <a:pt x="159543" y="83145"/>
                  <a:pt x="163240" y="82360"/>
                  <a:pt x="166152" y="81666"/>
                </a:cubicBezTo>
                <a:cubicBezTo>
                  <a:pt x="169110" y="80973"/>
                  <a:pt x="172807" y="79263"/>
                  <a:pt x="177290" y="76490"/>
                </a:cubicBezTo>
                <a:cubicBezTo>
                  <a:pt x="182790" y="73070"/>
                  <a:pt x="185563" y="68217"/>
                  <a:pt x="185563" y="62024"/>
                </a:cubicBezTo>
                <a:cubicBezTo>
                  <a:pt x="185563" y="56847"/>
                  <a:pt x="183668" y="52272"/>
                  <a:pt x="179878" y="48343"/>
                </a:cubicBezTo>
                <a:cubicBezTo>
                  <a:pt x="176088" y="44369"/>
                  <a:pt x="171744" y="42381"/>
                  <a:pt x="166937" y="42381"/>
                </a:cubicBezTo>
                <a:cubicBezTo>
                  <a:pt x="164164" y="42381"/>
                  <a:pt x="161576" y="43075"/>
                  <a:pt x="159173" y="44461"/>
                </a:cubicBezTo>
                <a:cubicBezTo>
                  <a:pt x="154690" y="46865"/>
                  <a:pt x="151362" y="49268"/>
                  <a:pt x="149097" y="51671"/>
                </a:cubicBezTo>
                <a:cubicBezTo>
                  <a:pt x="146879" y="54121"/>
                  <a:pt x="144291" y="57032"/>
                  <a:pt x="141379" y="60452"/>
                </a:cubicBezTo>
                <a:cubicBezTo>
                  <a:pt x="138421" y="63919"/>
                  <a:pt x="133615" y="68725"/>
                  <a:pt x="126867" y="74965"/>
                </a:cubicBezTo>
                <a:cubicBezTo>
                  <a:pt x="120165" y="81158"/>
                  <a:pt x="109720" y="89431"/>
                  <a:pt x="95624" y="99737"/>
                </a:cubicBezTo>
                <a:cubicBezTo>
                  <a:pt x="97334" y="82175"/>
                  <a:pt x="99136" y="68910"/>
                  <a:pt x="101031" y="59944"/>
                </a:cubicBezTo>
                <a:cubicBezTo>
                  <a:pt x="102926" y="50978"/>
                  <a:pt x="104682" y="44461"/>
                  <a:pt x="106208" y="40302"/>
                </a:cubicBezTo>
                <a:cubicBezTo>
                  <a:pt x="107779" y="36188"/>
                  <a:pt x="109073" y="32630"/>
                  <a:pt x="110090" y="29718"/>
                </a:cubicBezTo>
                <a:cubicBezTo>
                  <a:pt x="111107" y="26806"/>
                  <a:pt x="111661" y="22739"/>
                  <a:pt x="111661" y="17563"/>
                </a:cubicBezTo>
                <a:cubicBezTo>
                  <a:pt x="111661" y="12756"/>
                  <a:pt x="109813" y="8596"/>
                  <a:pt x="106208" y="5176"/>
                </a:cubicBezTo>
                <a:cubicBezTo>
                  <a:pt x="102603" y="1710"/>
                  <a:pt x="98027" y="0"/>
                  <a:pt x="925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8"/>
          <p:cNvSpPr txBox="1">
            <a:spLocks noGrp="1"/>
          </p:cNvSpPr>
          <p:nvPr>
            <p:ph type="subTitle" idx="3"/>
          </p:nvPr>
        </p:nvSpPr>
        <p:spPr>
          <a:xfrm>
            <a:off x="3380302" y="2370230"/>
            <a:ext cx="2378302" cy="477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Jana Mohamed</a:t>
            </a:r>
            <a:endParaRPr dirty="0"/>
          </a:p>
        </p:txBody>
      </p:sp>
      <p:sp>
        <p:nvSpPr>
          <p:cNvPr id="991" name="Google Shape;991;p68"/>
          <p:cNvSpPr txBox="1">
            <a:spLocks noGrp="1"/>
          </p:cNvSpPr>
          <p:nvPr>
            <p:ph type="subTitle" idx="4"/>
          </p:nvPr>
        </p:nvSpPr>
        <p:spPr>
          <a:xfrm>
            <a:off x="521948" y="2350802"/>
            <a:ext cx="1701658" cy="516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Toka kram</a:t>
            </a:r>
            <a:endParaRPr dirty="0"/>
          </a:p>
        </p:txBody>
      </p:sp>
      <p:sp>
        <p:nvSpPr>
          <p:cNvPr id="994" name="Google Shape;994;p68"/>
          <p:cNvSpPr txBox="1">
            <a:spLocks noGrp="1"/>
          </p:cNvSpPr>
          <p:nvPr>
            <p:ph type="title"/>
          </p:nvPr>
        </p:nvSpPr>
        <p:spPr>
          <a:xfrm>
            <a:off x="717453" y="372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4" name="Google Shape;990;p68">
            <a:extLst>
              <a:ext uri="{FF2B5EF4-FFF2-40B4-BE49-F238E27FC236}">
                <a16:creationId xmlns:a16="http://schemas.microsoft.com/office/drawing/2014/main" id="{7733EBDA-1025-40DE-A323-7C6B18C3F691}"/>
              </a:ext>
            </a:extLst>
          </p:cNvPr>
          <p:cNvSpPr txBox="1">
            <a:spLocks/>
          </p:cNvSpPr>
          <p:nvPr/>
        </p:nvSpPr>
        <p:spPr>
          <a:xfrm>
            <a:off x="6434646" y="2364018"/>
            <a:ext cx="2080794" cy="51600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Nancy Adel</a:t>
            </a:r>
          </a:p>
        </p:txBody>
      </p:sp>
      <p:sp>
        <p:nvSpPr>
          <p:cNvPr id="15" name="Google Shape;991;p68">
            <a:extLst>
              <a:ext uri="{FF2B5EF4-FFF2-40B4-BE49-F238E27FC236}">
                <a16:creationId xmlns:a16="http://schemas.microsoft.com/office/drawing/2014/main" id="{188EAA00-650B-40DC-8E67-7995F51AE6E3}"/>
              </a:ext>
            </a:extLst>
          </p:cNvPr>
          <p:cNvSpPr txBox="1">
            <a:spLocks/>
          </p:cNvSpPr>
          <p:nvPr/>
        </p:nvSpPr>
        <p:spPr>
          <a:xfrm>
            <a:off x="-63445" y="4134907"/>
            <a:ext cx="2798484" cy="63641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Marwan Ahmed</a:t>
            </a:r>
          </a:p>
        </p:txBody>
      </p:sp>
      <p:pic>
        <p:nvPicPr>
          <p:cNvPr id="16" name="Google Shape;992;p68">
            <a:extLst>
              <a:ext uri="{FF2B5EF4-FFF2-40B4-BE49-F238E27FC236}">
                <a16:creationId xmlns:a16="http://schemas.microsoft.com/office/drawing/2014/main" id="{09B231D4-50A8-4C82-B952-89E87BDD6B28}"/>
              </a:ext>
            </a:extLst>
          </p:cNvPr>
          <p:cNvPicPr preferRelativeResize="0"/>
          <p:nvPr/>
        </p:nvPicPr>
        <p:blipFill rotWithShape="1">
          <a:blip r:embed="rId3"/>
          <a:srcRect l="37910" t="23887" r="32814" b="55474"/>
          <a:stretch/>
        </p:blipFill>
        <p:spPr>
          <a:xfrm>
            <a:off x="6723498" y="1120888"/>
            <a:ext cx="1262320" cy="11864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992;p68">
            <a:extLst>
              <a:ext uri="{FF2B5EF4-FFF2-40B4-BE49-F238E27FC236}">
                <a16:creationId xmlns:a16="http://schemas.microsoft.com/office/drawing/2014/main" id="{FC963738-37CA-4E9E-811B-11A411D6AE95}"/>
              </a:ext>
            </a:extLst>
          </p:cNvPr>
          <p:cNvPicPr preferRelativeResize="0"/>
          <p:nvPr/>
        </p:nvPicPr>
        <p:blipFill rotWithShape="1">
          <a:blip r:embed="rId4"/>
          <a:srcRect l="7508" t="26518" r="17121" b="20351"/>
          <a:stretch/>
        </p:blipFill>
        <p:spPr>
          <a:xfrm>
            <a:off x="720000" y="1092543"/>
            <a:ext cx="1262320" cy="11864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" name="Google Shape;992;p68">
            <a:extLst>
              <a:ext uri="{FF2B5EF4-FFF2-40B4-BE49-F238E27FC236}">
                <a16:creationId xmlns:a16="http://schemas.microsoft.com/office/drawing/2014/main" id="{251E0181-5AB0-4713-BDCF-8540AF683631}"/>
              </a:ext>
            </a:extLst>
          </p:cNvPr>
          <p:cNvPicPr preferRelativeResize="0"/>
          <p:nvPr/>
        </p:nvPicPr>
        <p:blipFill rotWithShape="1">
          <a:blip r:embed="rId5"/>
          <a:srcRect l="34645" t="25239" r="14495" b="38909"/>
          <a:stretch/>
        </p:blipFill>
        <p:spPr>
          <a:xfrm>
            <a:off x="3940840" y="1120888"/>
            <a:ext cx="1262320" cy="11864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" name="Google Shape;992;p68">
            <a:extLst>
              <a:ext uri="{FF2B5EF4-FFF2-40B4-BE49-F238E27FC236}">
                <a16:creationId xmlns:a16="http://schemas.microsoft.com/office/drawing/2014/main" id="{53AEAA3A-EB69-427B-9298-19F1DA36803C}"/>
              </a:ext>
            </a:extLst>
          </p:cNvPr>
          <p:cNvPicPr preferRelativeResize="0"/>
          <p:nvPr/>
        </p:nvPicPr>
        <p:blipFill rotWithShape="1">
          <a:blip r:embed="rId6"/>
          <a:srcRect l="9652" t="19448" r="9707" b="17755"/>
          <a:stretch/>
        </p:blipFill>
        <p:spPr>
          <a:xfrm>
            <a:off x="877597" y="2960957"/>
            <a:ext cx="1262320" cy="11864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992;p68">
            <a:extLst>
              <a:ext uri="{FF2B5EF4-FFF2-40B4-BE49-F238E27FC236}">
                <a16:creationId xmlns:a16="http://schemas.microsoft.com/office/drawing/2014/main" id="{44BCC916-5186-4974-A4E8-0B33FBEE0EDE}"/>
              </a:ext>
            </a:extLst>
          </p:cNvPr>
          <p:cNvPicPr preferRelativeResize="0"/>
          <p:nvPr/>
        </p:nvPicPr>
        <p:blipFill rotWithShape="1">
          <a:blip r:embed="rId7"/>
          <a:srcRect l="22340" t="5184" r="18229" b="52923"/>
          <a:stretch/>
        </p:blipFill>
        <p:spPr>
          <a:xfrm>
            <a:off x="3022897" y="2994195"/>
            <a:ext cx="1262320" cy="11864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Google Shape;992;p68">
            <a:extLst>
              <a:ext uri="{FF2B5EF4-FFF2-40B4-BE49-F238E27FC236}">
                <a16:creationId xmlns:a16="http://schemas.microsoft.com/office/drawing/2014/main" id="{46D99175-F19B-45FE-8C12-EFD22BA21C7E}"/>
              </a:ext>
            </a:extLst>
          </p:cNvPr>
          <p:cNvPicPr preferRelativeResize="0"/>
          <p:nvPr/>
        </p:nvPicPr>
        <p:blipFill rotWithShape="1">
          <a:blip r:embed="rId8"/>
          <a:srcRect l="15156" t="26107" r="22047" b="29625"/>
          <a:stretch/>
        </p:blipFill>
        <p:spPr>
          <a:xfrm>
            <a:off x="5080886" y="3012188"/>
            <a:ext cx="1262320" cy="11864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992;p68">
            <a:extLst>
              <a:ext uri="{FF2B5EF4-FFF2-40B4-BE49-F238E27FC236}">
                <a16:creationId xmlns:a16="http://schemas.microsoft.com/office/drawing/2014/main" id="{125C35BC-5510-462F-B9A0-B49420BD8510}"/>
              </a:ext>
            </a:extLst>
          </p:cNvPr>
          <p:cNvPicPr preferRelativeResize="0"/>
          <p:nvPr/>
        </p:nvPicPr>
        <p:blipFill>
          <a:blip r:embed="rId9"/>
          <a:srcRect t="14754" b="14754"/>
          <a:stretch/>
        </p:blipFill>
        <p:spPr>
          <a:xfrm>
            <a:off x="7354658" y="3107738"/>
            <a:ext cx="1262320" cy="118643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990;p68">
            <a:extLst>
              <a:ext uri="{FF2B5EF4-FFF2-40B4-BE49-F238E27FC236}">
                <a16:creationId xmlns:a16="http://schemas.microsoft.com/office/drawing/2014/main" id="{C3E7928E-FB50-4942-AA5A-E1263032EFCC}"/>
              </a:ext>
            </a:extLst>
          </p:cNvPr>
          <p:cNvSpPr txBox="1">
            <a:spLocks/>
          </p:cNvSpPr>
          <p:nvPr/>
        </p:nvSpPr>
        <p:spPr>
          <a:xfrm>
            <a:off x="4911922" y="4294175"/>
            <a:ext cx="2113718" cy="477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Rodina Yehia</a:t>
            </a:r>
          </a:p>
        </p:txBody>
      </p:sp>
      <p:sp>
        <p:nvSpPr>
          <p:cNvPr id="26" name="Google Shape;990;p68">
            <a:extLst>
              <a:ext uri="{FF2B5EF4-FFF2-40B4-BE49-F238E27FC236}">
                <a16:creationId xmlns:a16="http://schemas.microsoft.com/office/drawing/2014/main" id="{2EA0732F-D02E-4142-BDF1-190E717A74F5}"/>
              </a:ext>
            </a:extLst>
          </p:cNvPr>
          <p:cNvSpPr txBox="1">
            <a:spLocks/>
          </p:cNvSpPr>
          <p:nvPr/>
        </p:nvSpPr>
        <p:spPr>
          <a:xfrm>
            <a:off x="2908846" y="4342366"/>
            <a:ext cx="1783623" cy="4470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Sara </a:t>
            </a:r>
            <a:r>
              <a:rPr lang="en-US" dirty="0" err="1"/>
              <a:t>Elyash</a:t>
            </a:r>
            <a:endParaRPr lang="en-US" dirty="0"/>
          </a:p>
        </p:txBody>
      </p:sp>
      <p:sp>
        <p:nvSpPr>
          <p:cNvPr id="27" name="Google Shape;990;p68">
            <a:extLst>
              <a:ext uri="{FF2B5EF4-FFF2-40B4-BE49-F238E27FC236}">
                <a16:creationId xmlns:a16="http://schemas.microsoft.com/office/drawing/2014/main" id="{1F067792-80CE-4882-B39A-3B26EF8844CD}"/>
              </a:ext>
            </a:extLst>
          </p:cNvPr>
          <p:cNvSpPr txBox="1">
            <a:spLocks/>
          </p:cNvSpPr>
          <p:nvPr/>
        </p:nvSpPr>
        <p:spPr>
          <a:xfrm>
            <a:off x="7245093" y="4342367"/>
            <a:ext cx="1674059" cy="4470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Mina </a:t>
            </a:r>
            <a:r>
              <a:rPr lang="en-US" dirty="0" err="1"/>
              <a:t>Adly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6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30000"/>
          </a:blip>
          <a:srcRect t="7373" b="7382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pic>
        <p:nvPicPr>
          <p:cNvPr id="1002" name="Google Shape;1002;p69"/>
          <p:cNvPicPr preferRelativeResize="0"/>
          <p:nvPr/>
        </p:nvPicPr>
        <p:blipFill rotWithShape="1">
          <a:blip r:embed="rId4">
            <a:alphaModFix amt="85000"/>
          </a:blip>
          <a:srcRect r="1078" b="2229"/>
          <a:stretch/>
        </p:blipFill>
        <p:spPr>
          <a:xfrm>
            <a:off x="-5875" y="1349725"/>
            <a:ext cx="4995026" cy="281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9"/>
          <p:cNvPicPr preferRelativeResize="0"/>
          <p:nvPr/>
        </p:nvPicPr>
        <p:blipFill rotWithShape="1">
          <a:blip r:embed="rId4">
            <a:alphaModFix amt="85000"/>
          </a:blip>
          <a:srcRect r="1078" b="2229"/>
          <a:stretch/>
        </p:blipFill>
        <p:spPr>
          <a:xfrm>
            <a:off x="-5875" y="1349725"/>
            <a:ext cx="5136650" cy="281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69"/>
          <p:cNvSpPr txBox="1">
            <a:spLocks noGrp="1"/>
          </p:cNvSpPr>
          <p:nvPr>
            <p:ph type="title"/>
          </p:nvPr>
        </p:nvSpPr>
        <p:spPr>
          <a:xfrm>
            <a:off x="713225" y="1272300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1008" name="Google Shape;1008;p69"/>
          <p:cNvPicPr preferRelativeResize="0"/>
          <p:nvPr/>
        </p:nvPicPr>
        <p:blipFill rotWithShape="1">
          <a:blip r:embed="rId5">
            <a:alphaModFix/>
          </a:blip>
          <a:srcRect l="18201" t="21127" r="16443" b="16051"/>
          <a:stretch/>
        </p:blipFill>
        <p:spPr>
          <a:xfrm>
            <a:off x="3832275" y="195850"/>
            <a:ext cx="1156875" cy="11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01823">
            <a:off x="1562672" y="4464234"/>
            <a:ext cx="630314" cy="6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9"/>
          <p:cNvSpPr/>
          <p:nvPr/>
        </p:nvSpPr>
        <p:spPr>
          <a:xfrm>
            <a:off x="8552080" y="70849"/>
            <a:ext cx="331230" cy="371821"/>
          </a:xfrm>
          <a:custGeom>
            <a:avLst/>
            <a:gdLst/>
            <a:ahLst/>
            <a:cxnLst/>
            <a:rect l="l" t="t" r="r" b="b"/>
            <a:pathLst>
              <a:path w="185563" h="208303" extrusionOk="0">
                <a:moveTo>
                  <a:pt x="92527" y="0"/>
                </a:moveTo>
                <a:cubicBezTo>
                  <a:pt x="86981" y="0"/>
                  <a:pt x="82544" y="1710"/>
                  <a:pt x="79078" y="5176"/>
                </a:cubicBezTo>
                <a:cubicBezTo>
                  <a:pt x="75612" y="8596"/>
                  <a:pt x="73902" y="12756"/>
                  <a:pt x="73902" y="17563"/>
                </a:cubicBezTo>
                <a:cubicBezTo>
                  <a:pt x="73902" y="22739"/>
                  <a:pt x="74410" y="26806"/>
                  <a:pt x="75473" y="29718"/>
                </a:cubicBezTo>
                <a:cubicBezTo>
                  <a:pt x="76490" y="32630"/>
                  <a:pt x="77876" y="36188"/>
                  <a:pt x="79586" y="40302"/>
                </a:cubicBezTo>
                <a:cubicBezTo>
                  <a:pt x="81296" y="44461"/>
                  <a:pt x="83145" y="50978"/>
                  <a:pt x="85040" y="59944"/>
                </a:cubicBezTo>
                <a:cubicBezTo>
                  <a:pt x="86889" y="68910"/>
                  <a:pt x="88737" y="82175"/>
                  <a:pt x="90448" y="99737"/>
                </a:cubicBezTo>
                <a:cubicBezTo>
                  <a:pt x="76305" y="89431"/>
                  <a:pt x="65814" y="81158"/>
                  <a:pt x="58927" y="74965"/>
                </a:cubicBezTo>
                <a:cubicBezTo>
                  <a:pt x="52041" y="68725"/>
                  <a:pt x="47096" y="63919"/>
                  <a:pt x="44184" y="60452"/>
                </a:cubicBezTo>
                <a:cubicBezTo>
                  <a:pt x="41272" y="57032"/>
                  <a:pt x="38776" y="54121"/>
                  <a:pt x="36697" y="51671"/>
                </a:cubicBezTo>
                <a:cubicBezTo>
                  <a:pt x="34617" y="49268"/>
                  <a:pt x="31335" y="46865"/>
                  <a:pt x="26852" y="44461"/>
                </a:cubicBezTo>
                <a:cubicBezTo>
                  <a:pt x="24449" y="43075"/>
                  <a:pt x="21722" y="42381"/>
                  <a:pt x="18626" y="42381"/>
                </a:cubicBezTo>
                <a:cubicBezTo>
                  <a:pt x="14143" y="42381"/>
                  <a:pt x="9891" y="44276"/>
                  <a:pt x="5962" y="48066"/>
                </a:cubicBezTo>
                <a:cubicBezTo>
                  <a:pt x="1987" y="51856"/>
                  <a:pt x="0" y="56524"/>
                  <a:pt x="0" y="62024"/>
                </a:cubicBezTo>
                <a:cubicBezTo>
                  <a:pt x="0" y="68217"/>
                  <a:pt x="2727" y="73070"/>
                  <a:pt x="8273" y="76490"/>
                </a:cubicBezTo>
                <a:cubicBezTo>
                  <a:pt x="13080" y="79263"/>
                  <a:pt x="16962" y="80973"/>
                  <a:pt x="19874" y="81666"/>
                </a:cubicBezTo>
                <a:cubicBezTo>
                  <a:pt x="22831" y="82360"/>
                  <a:pt x="26529" y="83145"/>
                  <a:pt x="31012" y="83977"/>
                </a:cubicBezTo>
                <a:cubicBezTo>
                  <a:pt x="35495" y="84855"/>
                  <a:pt x="42104" y="86658"/>
                  <a:pt x="50885" y="89431"/>
                </a:cubicBezTo>
                <a:cubicBezTo>
                  <a:pt x="59667" y="92158"/>
                  <a:pt x="72007" y="97149"/>
                  <a:pt x="87859" y="104405"/>
                </a:cubicBezTo>
                <a:cubicBezTo>
                  <a:pt x="72007" y="111292"/>
                  <a:pt x="59667" y="116098"/>
                  <a:pt x="50885" y="118871"/>
                </a:cubicBezTo>
                <a:cubicBezTo>
                  <a:pt x="42104" y="121644"/>
                  <a:pt x="35495" y="123354"/>
                  <a:pt x="31012" y="124048"/>
                </a:cubicBezTo>
                <a:cubicBezTo>
                  <a:pt x="26529" y="124741"/>
                  <a:pt x="22739" y="125434"/>
                  <a:pt x="19642" y="126127"/>
                </a:cubicBezTo>
                <a:cubicBezTo>
                  <a:pt x="16546" y="126821"/>
                  <a:pt x="12756" y="128531"/>
                  <a:pt x="8273" y="131304"/>
                </a:cubicBezTo>
                <a:cubicBezTo>
                  <a:pt x="2773" y="135094"/>
                  <a:pt x="0" y="140085"/>
                  <a:pt x="0" y="146278"/>
                </a:cubicBezTo>
                <a:cubicBezTo>
                  <a:pt x="0" y="151778"/>
                  <a:pt x="1987" y="156446"/>
                  <a:pt x="5962" y="160236"/>
                </a:cubicBezTo>
                <a:cubicBezTo>
                  <a:pt x="9891" y="164026"/>
                  <a:pt x="13958" y="165921"/>
                  <a:pt x="18071" y="165921"/>
                </a:cubicBezTo>
                <a:cubicBezTo>
                  <a:pt x="21168" y="165921"/>
                  <a:pt x="24126" y="165043"/>
                  <a:pt x="26852" y="163333"/>
                </a:cubicBezTo>
                <a:cubicBezTo>
                  <a:pt x="31335" y="160559"/>
                  <a:pt x="34617" y="158064"/>
                  <a:pt x="36697" y="155845"/>
                </a:cubicBezTo>
                <a:cubicBezTo>
                  <a:pt x="38776" y="153581"/>
                  <a:pt x="41272" y="150761"/>
                  <a:pt x="44184" y="147295"/>
                </a:cubicBezTo>
                <a:cubicBezTo>
                  <a:pt x="47096" y="143875"/>
                  <a:pt x="52041" y="139115"/>
                  <a:pt x="58927" y="133106"/>
                </a:cubicBezTo>
                <a:cubicBezTo>
                  <a:pt x="65814" y="127052"/>
                  <a:pt x="76305" y="118871"/>
                  <a:pt x="90448" y="108519"/>
                </a:cubicBezTo>
                <a:lnTo>
                  <a:pt x="90448" y="108519"/>
                </a:lnTo>
                <a:cubicBezTo>
                  <a:pt x="88737" y="125758"/>
                  <a:pt x="86889" y="138883"/>
                  <a:pt x="85040" y="147803"/>
                </a:cubicBezTo>
                <a:cubicBezTo>
                  <a:pt x="83145" y="156770"/>
                  <a:pt x="81296" y="163425"/>
                  <a:pt x="79586" y="167723"/>
                </a:cubicBezTo>
                <a:cubicBezTo>
                  <a:pt x="77876" y="172021"/>
                  <a:pt x="76490" y="175626"/>
                  <a:pt x="75473" y="178584"/>
                </a:cubicBezTo>
                <a:cubicBezTo>
                  <a:pt x="74410" y="181496"/>
                  <a:pt x="73902" y="185748"/>
                  <a:pt x="73902" y="191248"/>
                </a:cubicBezTo>
                <a:cubicBezTo>
                  <a:pt x="73902" y="195731"/>
                  <a:pt x="75612" y="199706"/>
                  <a:pt x="79078" y="203126"/>
                </a:cubicBezTo>
                <a:cubicBezTo>
                  <a:pt x="82498" y="206592"/>
                  <a:pt x="87027" y="208302"/>
                  <a:pt x="92527" y="208302"/>
                </a:cubicBezTo>
                <a:cubicBezTo>
                  <a:pt x="98027" y="208302"/>
                  <a:pt x="102603" y="206592"/>
                  <a:pt x="106208" y="203126"/>
                </a:cubicBezTo>
                <a:cubicBezTo>
                  <a:pt x="109813" y="199706"/>
                  <a:pt x="111661" y="195731"/>
                  <a:pt x="111661" y="191248"/>
                </a:cubicBezTo>
                <a:cubicBezTo>
                  <a:pt x="111661" y="185748"/>
                  <a:pt x="111107" y="181496"/>
                  <a:pt x="110090" y="178584"/>
                </a:cubicBezTo>
                <a:cubicBezTo>
                  <a:pt x="109073" y="175626"/>
                  <a:pt x="107779" y="172021"/>
                  <a:pt x="106208" y="167723"/>
                </a:cubicBezTo>
                <a:cubicBezTo>
                  <a:pt x="104682" y="163425"/>
                  <a:pt x="102926" y="156770"/>
                  <a:pt x="101031" y="147803"/>
                </a:cubicBezTo>
                <a:cubicBezTo>
                  <a:pt x="99136" y="138883"/>
                  <a:pt x="97334" y="125758"/>
                  <a:pt x="95624" y="108519"/>
                </a:cubicBezTo>
                <a:lnTo>
                  <a:pt x="95624" y="108519"/>
                </a:lnTo>
                <a:cubicBezTo>
                  <a:pt x="109720" y="118871"/>
                  <a:pt x="120165" y="127052"/>
                  <a:pt x="126867" y="133106"/>
                </a:cubicBezTo>
                <a:cubicBezTo>
                  <a:pt x="133615" y="139115"/>
                  <a:pt x="138421" y="143875"/>
                  <a:pt x="141379" y="147295"/>
                </a:cubicBezTo>
                <a:cubicBezTo>
                  <a:pt x="144291" y="150761"/>
                  <a:pt x="146879" y="153581"/>
                  <a:pt x="149097" y="155845"/>
                </a:cubicBezTo>
                <a:cubicBezTo>
                  <a:pt x="151362" y="158064"/>
                  <a:pt x="154690" y="160559"/>
                  <a:pt x="159173" y="163333"/>
                </a:cubicBezTo>
                <a:cubicBezTo>
                  <a:pt x="161946" y="165043"/>
                  <a:pt x="164673" y="165921"/>
                  <a:pt x="167446" y="165921"/>
                </a:cubicBezTo>
                <a:cubicBezTo>
                  <a:pt x="172299" y="165921"/>
                  <a:pt x="176504" y="163841"/>
                  <a:pt x="180109" y="159681"/>
                </a:cubicBezTo>
                <a:cubicBezTo>
                  <a:pt x="183714" y="155568"/>
                  <a:pt x="185563" y="150900"/>
                  <a:pt x="185563" y="145770"/>
                </a:cubicBezTo>
                <a:cubicBezTo>
                  <a:pt x="185563" y="139531"/>
                  <a:pt x="182790" y="134724"/>
                  <a:pt x="177290" y="131258"/>
                </a:cubicBezTo>
                <a:lnTo>
                  <a:pt x="177290" y="131304"/>
                </a:lnTo>
                <a:cubicBezTo>
                  <a:pt x="172807" y="128531"/>
                  <a:pt x="169110" y="126821"/>
                  <a:pt x="166152" y="126127"/>
                </a:cubicBezTo>
                <a:cubicBezTo>
                  <a:pt x="163240" y="125434"/>
                  <a:pt x="159543" y="124741"/>
                  <a:pt x="155060" y="124048"/>
                </a:cubicBezTo>
                <a:cubicBezTo>
                  <a:pt x="150576" y="123354"/>
                  <a:pt x="144014" y="121644"/>
                  <a:pt x="135417" y="118871"/>
                </a:cubicBezTo>
                <a:cubicBezTo>
                  <a:pt x="126821" y="116145"/>
                  <a:pt x="114388" y="111292"/>
                  <a:pt x="98212" y="104405"/>
                </a:cubicBezTo>
                <a:cubicBezTo>
                  <a:pt x="114388" y="97195"/>
                  <a:pt x="126821" y="92204"/>
                  <a:pt x="135417" y="89431"/>
                </a:cubicBezTo>
                <a:cubicBezTo>
                  <a:pt x="144014" y="86658"/>
                  <a:pt x="150576" y="84855"/>
                  <a:pt x="155060" y="83977"/>
                </a:cubicBezTo>
                <a:cubicBezTo>
                  <a:pt x="159543" y="83145"/>
                  <a:pt x="163240" y="82360"/>
                  <a:pt x="166152" y="81666"/>
                </a:cubicBezTo>
                <a:cubicBezTo>
                  <a:pt x="169110" y="80973"/>
                  <a:pt x="172807" y="79263"/>
                  <a:pt x="177290" y="76490"/>
                </a:cubicBezTo>
                <a:cubicBezTo>
                  <a:pt x="182790" y="73070"/>
                  <a:pt x="185563" y="68217"/>
                  <a:pt x="185563" y="62024"/>
                </a:cubicBezTo>
                <a:cubicBezTo>
                  <a:pt x="185563" y="56847"/>
                  <a:pt x="183668" y="52272"/>
                  <a:pt x="179878" y="48343"/>
                </a:cubicBezTo>
                <a:cubicBezTo>
                  <a:pt x="176088" y="44369"/>
                  <a:pt x="171744" y="42381"/>
                  <a:pt x="166937" y="42381"/>
                </a:cubicBezTo>
                <a:cubicBezTo>
                  <a:pt x="164164" y="42381"/>
                  <a:pt x="161576" y="43075"/>
                  <a:pt x="159173" y="44461"/>
                </a:cubicBezTo>
                <a:cubicBezTo>
                  <a:pt x="154690" y="46865"/>
                  <a:pt x="151362" y="49268"/>
                  <a:pt x="149097" y="51671"/>
                </a:cubicBezTo>
                <a:cubicBezTo>
                  <a:pt x="146879" y="54121"/>
                  <a:pt x="144291" y="57032"/>
                  <a:pt x="141379" y="60452"/>
                </a:cubicBezTo>
                <a:cubicBezTo>
                  <a:pt x="138421" y="63919"/>
                  <a:pt x="133615" y="68725"/>
                  <a:pt x="126867" y="74965"/>
                </a:cubicBezTo>
                <a:cubicBezTo>
                  <a:pt x="120165" y="81158"/>
                  <a:pt x="109720" y="89431"/>
                  <a:pt x="95624" y="99737"/>
                </a:cubicBezTo>
                <a:cubicBezTo>
                  <a:pt x="97334" y="82175"/>
                  <a:pt x="99136" y="68910"/>
                  <a:pt x="101031" y="59944"/>
                </a:cubicBezTo>
                <a:cubicBezTo>
                  <a:pt x="102926" y="50978"/>
                  <a:pt x="104682" y="44461"/>
                  <a:pt x="106208" y="40302"/>
                </a:cubicBezTo>
                <a:cubicBezTo>
                  <a:pt x="107779" y="36188"/>
                  <a:pt x="109073" y="32630"/>
                  <a:pt x="110090" y="29718"/>
                </a:cubicBezTo>
                <a:cubicBezTo>
                  <a:pt x="111107" y="26806"/>
                  <a:pt x="111661" y="22739"/>
                  <a:pt x="111661" y="17563"/>
                </a:cubicBezTo>
                <a:cubicBezTo>
                  <a:pt x="111661" y="12756"/>
                  <a:pt x="109813" y="8596"/>
                  <a:pt x="106208" y="5176"/>
                </a:cubicBezTo>
                <a:cubicBezTo>
                  <a:pt x="102603" y="1710"/>
                  <a:pt x="98027" y="0"/>
                  <a:pt x="925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69"/>
          <p:cNvGrpSpPr/>
          <p:nvPr/>
        </p:nvGrpSpPr>
        <p:grpSpPr>
          <a:xfrm>
            <a:off x="2238967" y="4001652"/>
            <a:ext cx="346056" cy="345674"/>
            <a:chOff x="3303268" y="3817349"/>
            <a:chExt cx="346056" cy="345674"/>
          </a:xfrm>
        </p:grpSpPr>
        <p:sp>
          <p:nvSpPr>
            <p:cNvPr id="1012" name="Google Shape;1012;p6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" name="Google Shape;1016;p69"/>
          <p:cNvGrpSpPr/>
          <p:nvPr/>
        </p:nvGrpSpPr>
        <p:grpSpPr>
          <a:xfrm>
            <a:off x="2764256" y="4001652"/>
            <a:ext cx="346056" cy="345674"/>
            <a:chOff x="3752358" y="3817349"/>
            <a:chExt cx="346056" cy="345674"/>
          </a:xfrm>
        </p:grpSpPr>
        <p:sp>
          <p:nvSpPr>
            <p:cNvPr id="1017" name="Google Shape;1017;p69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69"/>
          <p:cNvGrpSpPr/>
          <p:nvPr/>
        </p:nvGrpSpPr>
        <p:grpSpPr>
          <a:xfrm>
            <a:off x="3289546" y="4001652"/>
            <a:ext cx="346024" cy="345674"/>
            <a:chOff x="4201447" y="3817349"/>
            <a:chExt cx="346024" cy="345674"/>
          </a:xfrm>
        </p:grpSpPr>
        <p:sp>
          <p:nvSpPr>
            <p:cNvPr id="1022" name="Google Shape;1022;p6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3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 amt="70000"/>
          </a:blip>
          <a:srcRect l="20083" t="38092" b="1966"/>
          <a:stretch/>
        </p:blipFill>
        <p:spPr>
          <a:xfrm>
            <a:off x="0" y="0"/>
            <a:ext cx="9144003" cy="5143500"/>
          </a:xfrm>
          <a:prstGeom prst="rect">
            <a:avLst/>
          </a:prstGeom>
        </p:spPr>
      </p:pic>
      <p:pic>
        <p:nvPicPr>
          <p:cNvPr id="330" name="Google Shape;330;p38"/>
          <p:cNvPicPr preferRelativeResize="0"/>
          <p:nvPr/>
        </p:nvPicPr>
        <p:blipFill rotWithShape="1">
          <a:blip r:embed="rId5">
            <a:alphaModFix amt="80000"/>
          </a:blip>
          <a:srcRect r="1078"/>
          <a:stretch/>
        </p:blipFill>
        <p:spPr>
          <a:xfrm>
            <a:off x="0" y="1372175"/>
            <a:ext cx="9144003" cy="28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>
            <a:spLocks noGrp="1"/>
          </p:cNvSpPr>
          <p:nvPr>
            <p:ph type="title"/>
          </p:nvPr>
        </p:nvSpPr>
        <p:spPr>
          <a:xfrm>
            <a:off x="2135550" y="1021584"/>
            <a:ext cx="4872900" cy="958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dirty="0">
                <a:solidFill>
                  <a:srgbClr val="FFFFFF"/>
                </a:solidFill>
                <a:effectLst/>
              </a:rPr>
              <a:t>Introduction</a:t>
            </a:r>
            <a:endParaRPr sz="6000" dirty="0"/>
          </a:p>
        </p:txBody>
      </p:sp>
      <p:sp>
        <p:nvSpPr>
          <p:cNvPr id="332" name="Google Shape;332;p38"/>
          <p:cNvSpPr txBox="1">
            <a:spLocks noGrp="1"/>
          </p:cNvSpPr>
          <p:nvPr>
            <p:ph type="subTitle" idx="1"/>
          </p:nvPr>
        </p:nvSpPr>
        <p:spPr>
          <a:xfrm>
            <a:off x="542750" y="2169812"/>
            <a:ext cx="3624450" cy="2183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Travel Blog website is a platform designed for users to explore and share travel experiences. It allows users to read blog posts, search for specific travel stories, create personal profiles, and register/login to interact with the platform.</a:t>
            </a:r>
            <a:endParaRPr dirty="0"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4100" y="3555725"/>
            <a:ext cx="1734825" cy="17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501823">
            <a:off x="534597" y="656409"/>
            <a:ext cx="630314" cy="6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>
            <a:off x="8637830" y="4670924"/>
            <a:ext cx="331230" cy="371821"/>
          </a:xfrm>
          <a:custGeom>
            <a:avLst/>
            <a:gdLst/>
            <a:ahLst/>
            <a:cxnLst/>
            <a:rect l="l" t="t" r="r" b="b"/>
            <a:pathLst>
              <a:path w="185563" h="208303" extrusionOk="0">
                <a:moveTo>
                  <a:pt x="92527" y="0"/>
                </a:moveTo>
                <a:cubicBezTo>
                  <a:pt x="86981" y="0"/>
                  <a:pt x="82544" y="1710"/>
                  <a:pt x="79078" y="5176"/>
                </a:cubicBezTo>
                <a:cubicBezTo>
                  <a:pt x="75612" y="8596"/>
                  <a:pt x="73902" y="12756"/>
                  <a:pt x="73902" y="17563"/>
                </a:cubicBezTo>
                <a:cubicBezTo>
                  <a:pt x="73902" y="22739"/>
                  <a:pt x="74410" y="26806"/>
                  <a:pt x="75473" y="29718"/>
                </a:cubicBezTo>
                <a:cubicBezTo>
                  <a:pt x="76490" y="32630"/>
                  <a:pt x="77876" y="36188"/>
                  <a:pt x="79586" y="40302"/>
                </a:cubicBezTo>
                <a:cubicBezTo>
                  <a:pt x="81296" y="44461"/>
                  <a:pt x="83145" y="50978"/>
                  <a:pt x="85040" y="59944"/>
                </a:cubicBezTo>
                <a:cubicBezTo>
                  <a:pt x="86889" y="68910"/>
                  <a:pt x="88737" y="82175"/>
                  <a:pt x="90448" y="99737"/>
                </a:cubicBezTo>
                <a:cubicBezTo>
                  <a:pt x="76305" y="89431"/>
                  <a:pt x="65814" y="81158"/>
                  <a:pt x="58927" y="74965"/>
                </a:cubicBezTo>
                <a:cubicBezTo>
                  <a:pt x="52041" y="68725"/>
                  <a:pt x="47096" y="63919"/>
                  <a:pt x="44184" y="60452"/>
                </a:cubicBezTo>
                <a:cubicBezTo>
                  <a:pt x="41272" y="57032"/>
                  <a:pt x="38776" y="54121"/>
                  <a:pt x="36697" y="51671"/>
                </a:cubicBezTo>
                <a:cubicBezTo>
                  <a:pt x="34617" y="49268"/>
                  <a:pt x="31335" y="46865"/>
                  <a:pt x="26852" y="44461"/>
                </a:cubicBezTo>
                <a:cubicBezTo>
                  <a:pt x="24449" y="43075"/>
                  <a:pt x="21722" y="42381"/>
                  <a:pt x="18626" y="42381"/>
                </a:cubicBezTo>
                <a:cubicBezTo>
                  <a:pt x="14143" y="42381"/>
                  <a:pt x="9891" y="44276"/>
                  <a:pt x="5962" y="48066"/>
                </a:cubicBezTo>
                <a:cubicBezTo>
                  <a:pt x="1987" y="51856"/>
                  <a:pt x="0" y="56524"/>
                  <a:pt x="0" y="62024"/>
                </a:cubicBezTo>
                <a:cubicBezTo>
                  <a:pt x="0" y="68217"/>
                  <a:pt x="2727" y="73070"/>
                  <a:pt x="8273" y="76490"/>
                </a:cubicBezTo>
                <a:cubicBezTo>
                  <a:pt x="13080" y="79263"/>
                  <a:pt x="16962" y="80973"/>
                  <a:pt x="19874" y="81666"/>
                </a:cubicBezTo>
                <a:cubicBezTo>
                  <a:pt x="22831" y="82360"/>
                  <a:pt x="26529" y="83145"/>
                  <a:pt x="31012" y="83977"/>
                </a:cubicBezTo>
                <a:cubicBezTo>
                  <a:pt x="35495" y="84855"/>
                  <a:pt x="42104" y="86658"/>
                  <a:pt x="50885" y="89431"/>
                </a:cubicBezTo>
                <a:cubicBezTo>
                  <a:pt x="59667" y="92158"/>
                  <a:pt x="72007" y="97149"/>
                  <a:pt x="87859" y="104405"/>
                </a:cubicBezTo>
                <a:cubicBezTo>
                  <a:pt x="72007" y="111292"/>
                  <a:pt x="59667" y="116098"/>
                  <a:pt x="50885" y="118871"/>
                </a:cubicBezTo>
                <a:cubicBezTo>
                  <a:pt x="42104" y="121644"/>
                  <a:pt x="35495" y="123354"/>
                  <a:pt x="31012" y="124048"/>
                </a:cubicBezTo>
                <a:cubicBezTo>
                  <a:pt x="26529" y="124741"/>
                  <a:pt x="22739" y="125434"/>
                  <a:pt x="19642" y="126127"/>
                </a:cubicBezTo>
                <a:cubicBezTo>
                  <a:pt x="16546" y="126821"/>
                  <a:pt x="12756" y="128531"/>
                  <a:pt x="8273" y="131304"/>
                </a:cubicBezTo>
                <a:cubicBezTo>
                  <a:pt x="2773" y="135094"/>
                  <a:pt x="0" y="140085"/>
                  <a:pt x="0" y="146278"/>
                </a:cubicBezTo>
                <a:cubicBezTo>
                  <a:pt x="0" y="151778"/>
                  <a:pt x="1987" y="156446"/>
                  <a:pt x="5962" y="160236"/>
                </a:cubicBezTo>
                <a:cubicBezTo>
                  <a:pt x="9891" y="164026"/>
                  <a:pt x="13958" y="165921"/>
                  <a:pt x="18071" y="165921"/>
                </a:cubicBezTo>
                <a:cubicBezTo>
                  <a:pt x="21168" y="165921"/>
                  <a:pt x="24126" y="165043"/>
                  <a:pt x="26852" y="163333"/>
                </a:cubicBezTo>
                <a:cubicBezTo>
                  <a:pt x="31335" y="160559"/>
                  <a:pt x="34617" y="158064"/>
                  <a:pt x="36697" y="155845"/>
                </a:cubicBezTo>
                <a:cubicBezTo>
                  <a:pt x="38776" y="153581"/>
                  <a:pt x="41272" y="150761"/>
                  <a:pt x="44184" y="147295"/>
                </a:cubicBezTo>
                <a:cubicBezTo>
                  <a:pt x="47096" y="143875"/>
                  <a:pt x="52041" y="139115"/>
                  <a:pt x="58927" y="133106"/>
                </a:cubicBezTo>
                <a:cubicBezTo>
                  <a:pt x="65814" y="127052"/>
                  <a:pt x="76305" y="118871"/>
                  <a:pt x="90448" y="108519"/>
                </a:cubicBezTo>
                <a:lnTo>
                  <a:pt x="90448" y="108519"/>
                </a:lnTo>
                <a:cubicBezTo>
                  <a:pt x="88737" y="125758"/>
                  <a:pt x="86889" y="138883"/>
                  <a:pt x="85040" y="147803"/>
                </a:cubicBezTo>
                <a:cubicBezTo>
                  <a:pt x="83145" y="156770"/>
                  <a:pt x="81296" y="163425"/>
                  <a:pt x="79586" y="167723"/>
                </a:cubicBezTo>
                <a:cubicBezTo>
                  <a:pt x="77876" y="172021"/>
                  <a:pt x="76490" y="175626"/>
                  <a:pt x="75473" y="178584"/>
                </a:cubicBezTo>
                <a:cubicBezTo>
                  <a:pt x="74410" y="181496"/>
                  <a:pt x="73902" y="185748"/>
                  <a:pt x="73902" y="191248"/>
                </a:cubicBezTo>
                <a:cubicBezTo>
                  <a:pt x="73902" y="195731"/>
                  <a:pt x="75612" y="199706"/>
                  <a:pt x="79078" y="203126"/>
                </a:cubicBezTo>
                <a:cubicBezTo>
                  <a:pt x="82498" y="206592"/>
                  <a:pt x="87027" y="208302"/>
                  <a:pt x="92527" y="208302"/>
                </a:cubicBezTo>
                <a:cubicBezTo>
                  <a:pt x="98027" y="208302"/>
                  <a:pt x="102603" y="206592"/>
                  <a:pt x="106208" y="203126"/>
                </a:cubicBezTo>
                <a:cubicBezTo>
                  <a:pt x="109813" y="199706"/>
                  <a:pt x="111661" y="195731"/>
                  <a:pt x="111661" y="191248"/>
                </a:cubicBezTo>
                <a:cubicBezTo>
                  <a:pt x="111661" y="185748"/>
                  <a:pt x="111107" y="181496"/>
                  <a:pt x="110090" y="178584"/>
                </a:cubicBezTo>
                <a:cubicBezTo>
                  <a:pt x="109073" y="175626"/>
                  <a:pt x="107779" y="172021"/>
                  <a:pt x="106208" y="167723"/>
                </a:cubicBezTo>
                <a:cubicBezTo>
                  <a:pt x="104682" y="163425"/>
                  <a:pt x="102926" y="156770"/>
                  <a:pt x="101031" y="147803"/>
                </a:cubicBezTo>
                <a:cubicBezTo>
                  <a:pt x="99136" y="138883"/>
                  <a:pt x="97334" y="125758"/>
                  <a:pt x="95624" y="108519"/>
                </a:cubicBezTo>
                <a:lnTo>
                  <a:pt x="95624" y="108519"/>
                </a:lnTo>
                <a:cubicBezTo>
                  <a:pt x="109720" y="118871"/>
                  <a:pt x="120165" y="127052"/>
                  <a:pt x="126867" y="133106"/>
                </a:cubicBezTo>
                <a:cubicBezTo>
                  <a:pt x="133615" y="139115"/>
                  <a:pt x="138421" y="143875"/>
                  <a:pt x="141379" y="147295"/>
                </a:cubicBezTo>
                <a:cubicBezTo>
                  <a:pt x="144291" y="150761"/>
                  <a:pt x="146879" y="153581"/>
                  <a:pt x="149097" y="155845"/>
                </a:cubicBezTo>
                <a:cubicBezTo>
                  <a:pt x="151362" y="158064"/>
                  <a:pt x="154690" y="160559"/>
                  <a:pt x="159173" y="163333"/>
                </a:cubicBezTo>
                <a:cubicBezTo>
                  <a:pt x="161946" y="165043"/>
                  <a:pt x="164673" y="165921"/>
                  <a:pt x="167446" y="165921"/>
                </a:cubicBezTo>
                <a:cubicBezTo>
                  <a:pt x="172299" y="165921"/>
                  <a:pt x="176504" y="163841"/>
                  <a:pt x="180109" y="159681"/>
                </a:cubicBezTo>
                <a:cubicBezTo>
                  <a:pt x="183714" y="155568"/>
                  <a:pt x="185563" y="150900"/>
                  <a:pt x="185563" y="145770"/>
                </a:cubicBezTo>
                <a:cubicBezTo>
                  <a:pt x="185563" y="139531"/>
                  <a:pt x="182790" y="134724"/>
                  <a:pt x="177290" y="131258"/>
                </a:cubicBezTo>
                <a:lnTo>
                  <a:pt x="177290" y="131304"/>
                </a:lnTo>
                <a:cubicBezTo>
                  <a:pt x="172807" y="128531"/>
                  <a:pt x="169110" y="126821"/>
                  <a:pt x="166152" y="126127"/>
                </a:cubicBezTo>
                <a:cubicBezTo>
                  <a:pt x="163240" y="125434"/>
                  <a:pt x="159543" y="124741"/>
                  <a:pt x="155060" y="124048"/>
                </a:cubicBezTo>
                <a:cubicBezTo>
                  <a:pt x="150576" y="123354"/>
                  <a:pt x="144014" y="121644"/>
                  <a:pt x="135417" y="118871"/>
                </a:cubicBezTo>
                <a:cubicBezTo>
                  <a:pt x="126821" y="116145"/>
                  <a:pt x="114388" y="111292"/>
                  <a:pt x="98212" y="104405"/>
                </a:cubicBezTo>
                <a:cubicBezTo>
                  <a:pt x="114388" y="97195"/>
                  <a:pt x="126821" y="92204"/>
                  <a:pt x="135417" y="89431"/>
                </a:cubicBezTo>
                <a:cubicBezTo>
                  <a:pt x="144014" y="86658"/>
                  <a:pt x="150576" y="84855"/>
                  <a:pt x="155060" y="83977"/>
                </a:cubicBezTo>
                <a:cubicBezTo>
                  <a:pt x="159543" y="83145"/>
                  <a:pt x="163240" y="82360"/>
                  <a:pt x="166152" y="81666"/>
                </a:cubicBezTo>
                <a:cubicBezTo>
                  <a:pt x="169110" y="80973"/>
                  <a:pt x="172807" y="79263"/>
                  <a:pt x="177290" y="76490"/>
                </a:cubicBezTo>
                <a:cubicBezTo>
                  <a:pt x="182790" y="73070"/>
                  <a:pt x="185563" y="68217"/>
                  <a:pt x="185563" y="62024"/>
                </a:cubicBezTo>
                <a:cubicBezTo>
                  <a:pt x="185563" y="56847"/>
                  <a:pt x="183668" y="52272"/>
                  <a:pt x="179878" y="48343"/>
                </a:cubicBezTo>
                <a:cubicBezTo>
                  <a:pt x="176088" y="44369"/>
                  <a:pt x="171744" y="42381"/>
                  <a:pt x="166937" y="42381"/>
                </a:cubicBezTo>
                <a:cubicBezTo>
                  <a:pt x="164164" y="42381"/>
                  <a:pt x="161576" y="43075"/>
                  <a:pt x="159173" y="44461"/>
                </a:cubicBezTo>
                <a:cubicBezTo>
                  <a:pt x="154690" y="46865"/>
                  <a:pt x="151362" y="49268"/>
                  <a:pt x="149097" y="51671"/>
                </a:cubicBezTo>
                <a:cubicBezTo>
                  <a:pt x="146879" y="54121"/>
                  <a:pt x="144291" y="57032"/>
                  <a:pt x="141379" y="60452"/>
                </a:cubicBezTo>
                <a:cubicBezTo>
                  <a:pt x="138421" y="63919"/>
                  <a:pt x="133615" y="68725"/>
                  <a:pt x="126867" y="74965"/>
                </a:cubicBezTo>
                <a:cubicBezTo>
                  <a:pt x="120165" y="81158"/>
                  <a:pt x="109720" y="89431"/>
                  <a:pt x="95624" y="99737"/>
                </a:cubicBezTo>
                <a:cubicBezTo>
                  <a:pt x="97334" y="82175"/>
                  <a:pt x="99136" y="68910"/>
                  <a:pt x="101031" y="59944"/>
                </a:cubicBezTo>
                <a:cubicBezTo>
                  <a:pt x="102926" y="50978"/>
                  <a:pt x="104682" y="44461"/>
                  <a:pt x="106208" y="40302"/>
                </a:cubicBezTo>
                <a:cubicBezTo>
                  <a:pt x="107779" y="36188"/>
                  <a:pt x="109073" y="32630"/>
                  <a:pt x="110090" y="29718"/>
                </a:cubicBezTo>
                <a:cubicBezTo>
                  <a:pt x="111107" y="26806"/>
                  <a:pt x="111661" y="22739"/>
                  <a:pt x="111661" y="17563"/>
                </a:cubicBezTo>
                <a:cubicBezTo>
                  <a:pt x="111661" y="12756"/>
                  <a:pt x="109813" y="8596"/>
                  <a:pt x="106208" y="5176"/>
                </a:cubicBezTo>
                <a:cubicBezTo>
                  <a:pt x="102603" y="1710"/>
                  <a:pt x="98027" y="0"/>
                  <a:pt x="925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" name="Google Shape;336;p38"/>
          <p:cNvPicPr preferRelativeResize="0"/>
          <p:nvPr/>
        </p:nvPicPr>
        <p:blipFill>
          <a:blip r:embed="rId7">
            <a:alphaModFix amt="58000"/>
          </a:blip>
          <a:stretch>
            <a:fillRect/>
          </a:stretch>
        </p:blipFill>
        <p:spPr>
          <a:xfrm>
            <a:off x="58850" y="275625"/>
            <a:ext cx="4592251" cy="45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/>
          <p:nvPr/>
        </p:nvSpPr>
        <p:spPr>
          <a:xfrm>
            <a:off x="8637830" y="4670924"/>
            <a:ext cx="331230" cy="371821"/>
          </a:xfrm>
          <a:custGeom>
            <a:avLst/>
            <a:gdLst/>
            <a:ahLst/>
            <a:cxnLst/>
            <a:rect l="l" t="t" r="r" b="b"/>
            <a:pathLst>
              <a:path w="185563" h="208303" extrusionOk="0">
                <a:moveTo>
                  <a:pt x="92527" y="0"/>
                </a:moveTo>
                <a:cubicBezTo>
                  <a:pt x="86981" y="0"/>
                  <a:pt x="82544" y="1710"/>
                  <a:pt x="79078" y="5176"/>
                </a:cubicBezTo>
                <a:cubicBezTo>
                  <a:pt x="75612" y="8596"/>
                  <a:pt x="73902" y="12756"/>
                  <a:pt x="73902" y="17563"/>
                </a:cubicBezTo>
                <a:cubicBezTo>
                  <a:pt x="73902" y="22739"/>
                  <a:pt x="74410" y="26806"/>
                  <a:pt x="75473" y="29718"/>
                </a:cubicBezTo>
                <a:cubicBezTo>
                  <a:pt x="76490" y="32630"/>
                  <a:pt x="77876" y="36188"/>
                  <a:pt x="79586" y="40302"/>
                </a:cubicBezTo>
                <a:cubicBezTo>
                  <a:pt x="81296" y="44461"/>
                  <a:pt x="83145" y="50978"/>
                  <a:pt x="85040" y="59944"/>
                </a:cubicBezTo>
                <a:cubicBezTo>
                  <a:pt x="86889" y="68910"/>
                  <a:pt x="88737" y="82175"/>
                  <a:pt x="90448" y="99737"/>
                </a:cubicBezTo>
                <a:cubicBezTo>
                  <a:pt x="76305" y="89431"/>
                  <a:pt x="65814" y="81158"/>
                  <a:pt x="58927" y="74965"/>
                </a:cubicBezTo>
                <a:cubicBezTo>
                  <a:pt x="52041" y="68725"/>
                  <a:pt x="47096" y="63919"/>
                  <a:pt x="44184" y="60452"/>
                </a:cubicBezTo>
                <a:cubicBezTo>
                  <a:pt x="41272" y="57032"/>
                  <a:pt x="38776" y="54121"/>
                  <a:pt x="36697" y="51671"/>
                </a:cubicBezTo>
                <a:cubicBezTo>
                  <a:pt x="34617" y="49268"/>
                  <a:pt x="31335" y="46865"/>
                  <a:pt x="26852" y="44461"/>
                </a:cubicBezTo>
                <a:cubicBezTo>
                  <a:pt x="24449" y="43075"/>
                  <a:pt x="21722" y="42381"/>
                  <a:pt x="18626" y="42381"/>
                </a:cubicBezTo>
                <a:cubicBezTo>
                  <a:pt x="14143" y="42381"/>
                  <a:pt x="9891" y="44276"/>
                  <a:pt x="5962" y="48066"/>
                </a:cubicBezTo>
                <a:cubicBezTo>
                  <a:pt x="1987" y="51856"/>
                  <a:pt x="0" y="56524"/>
                  <a:pt x="0" y="62024"/>
                </a:cubicBezTo>
                <a:cubicBezTo>
                  <a:pt x="0" y="68217"/>
                  <a:pt x="2727" y="73070"/>
                  <a:pt x="8273" y="76490"/>
                </a:cubicBezTo>
                <a:cubicBezTo>
                  <a:pt x="13080" y="79263"/>
                  <a:pt x="16962" y="80973"/>
                  <a:pt x="19874" y="81666"/>
                </a:cubicBezTo>
                <a:cubicBezTo>
                  <a:pt x="22831" y="82360"/>
                  <a:pt x="26529" y="83145"/>
                  <a:pt x="31012" y="83977"/>
                </a:cubicBezTo>
                <a:cubicBezTo>
                  <a:pt x="35495" y="84855"/>
                  <a:pt x="42104" y="86658"/>
                  <a:pt x="50885" y="89431"/>
                </a:cubicBezTo>
                <a:cubicBezTo>
                  <a:pt x="59667" y="92158"/>
                  <a:pt x="72007" y="97149"/>
                  <a:pt x="87859" y="104405"/>
                </a:cubicBezTo>
                <a:cubicBezTo>
                  <a:pt x="72007" y="111292"/>
                  <a:pt x="59667" y="116098"/>
                  <a:pt x="50885" y="118871"/>
                </a:cubicBezTo>
                <a:cubicBezTo>
                  <a:pt x="42104" y="121644"/>
                  <a:pt x="35495" y="123354"/>
                  <a:pt x="31012" y="124048"/>
                </a:cubicBezTo>
                <a:cubicBezTo>
                  <a:pt x="26529" y="124741"/>
                  <a:pt x="22739" y="125434"/>
                  <a:pt x="19642" y="126127"/>
                </a:cubicBezTo>
                <a:cubicBezTo>
                  <a:pt x="16546" y="126821"/>
                  <a:pt x="12756" y="128531"/>
                  <a:pt x="8273" y="131304"/>
                </a:cubicBezTo>
                <a:cubicBezTo>
                  <a:pt x="2773" y="135094"/>
                  <a:pt x="0" y="140085"/>
                  <a:pt x="0" y="146278"/>
                </a:cubicBezTo>
                <a:cubicBezTo>
                  <a:pt x="0" y="151778"/>
                  <a:pt x="1987" y="156446"/>
                  <a:pt x="5962" y="160236"/>
                </a:cubicBezTo>
                <a:cubicBezTo>
                  <a:pt x="9891" y="164026"/>
                  <a:pt x="13958" y="165921"/>
                  <a:pt x="18071" y="165921"/>
                </a:cubicBezTo>
                <a:cubicBezTo>
                  <a:pt x="21168" y="165921"/>
                  <a:pt x="24126" y="165043"/>
                  <a:pt x="26852" y="163333"/>
                </a:cubicBezTo>
                <a:cubicBezTo>
                  <a:pt x="31335" y="160559"/>
                  <a:pt x="34617" y="158064"/>
                  <a:pt x="36697" y="155845"/>
                </a:cubicBezTo>
                <a:cubicBezTo>
                  <a:pt x="38776" y="153581"/>
                  <a:pt x="41272" y="150761"/>
                  <a:pt x="44184" y="147295"/>
                </a:cubicBezTo>
                <a:cubicBezTo>
                  <a:pt x="47096" y="143875"/>
                  <a:pt x="52041" y="139115"/>
                  <a:pt x="58927" y="133106"/>
                </a:cubicBezTo>
                <a:cubicBezTo>
                  <a:pt x="65814" y="127052"/>
                  <a:pt x="76305" y="118871"/>
                  <a:pt x="90448" y="108519"/>
                </a:cubicBezTo>
                <a:lnTo>
                  <a:pt x="90448" y="108519"/>
                </a:lnTo>
                <a:cubicBezTo>
                  <a:pt x="88737" y="125758"/>
                  <a:pt x="86889" y="138883"/>
                  <a:pt x="85040" y="147803"/>
                </a:cubicBezTo>
                <a:cubicBezTo>
                  <a:pt x="83145" y="156770"/>
                  <a:pt x="81296" y="163425"/>
                  <a:pt x="79586" y="167723"/>
                </a:cubicBezTo>
                <a:cubicBezTo>
                  <a:pt x="77876" y="172021"/>
                  <a:pt x="76490" y="175626"/>
                  <a:pt x="75473" y="178584"/>
                </a:cubicBezTo>
                <a:cubicBezTo>
                  <a:pt x="74410" y="181496"/>
                  <a:pt x="73902" y="185748"/>
                  <a:pt x="73902" y="191248"/>
                </a:cubicBezTo>
                <a:cubicBezTo>
                  <a:pt x="73902" y="195731"/>
                  <a:pt x="75612" y="199706"/>
                  <a:pt x="79078" y="203126"/>
                </a:cubicBezTo>
                <a:cubicBezTo>
                  <a:pt x="82498" y="206592"/>
                  <a:pt x="87027" y="208302"/>
                  <a:pt x="92527" y="208302"/>
                </a:cubicBezTo>
                <a:cubicBezTo>
                  <a:pt x="98027" y="208302"/>
                  <a:pt x="102603" y="206592"/>
                  <a:pt x="106208" y="203126"/>
                </a:cubicBezTo>
                <a:cubicBezTo>
                  <a:pt x="109813" y="199706"/>
                  <a:pt x="111661" y="195731"/>
                  <a:pt x="111661" y="191248"/>
                </a:cubicBezTo>
                <a:cubicBezTo>
                  <a:pt x="111661" y="185748"/>
                  <a:pt x="111107" y="181496"/>
                  <a:pt x="110090" y="178584"/>
                </a:cubicBezTo>
                <a:cubicBezTo>
                  <a:pt x="109073" y="175626"/>
                  <a:pt x="107779" y="172021"/>
                  <a:pt x="106208" y="167723"/>
                </a:cubicBezTo>
                <a:cubicBezTo>
                  <a:pt x="104682" y="163425"/>
                  <a:pt x="102926" y="156770"/>
                  <a:pt x="101031" y="147803"/>
                </a:cubicBezTo>
                <a:cubicBezTo>
                  <a:pt x="99136" y="138883"/>
                  <a:pt x="97334" y="125758"/>
                  <a:pt x="95624" y="108519"/>
                </a:cubicBezTo>
                <a:lnTo>
                  <a:pt x="95624" y="108519"/>
                </a:lnTo>
                <a:cubicBezTo>
                  <a:pt x="109720" y="118871"/>
                  <a:pt x="120165" y="127052"/>
                  <a:pt x="126867" y="133106"/>
                </a:cubicBezTo>
                <a:cubicBezTo>
                  <a:pt x="133615" y="139115"/>
                  <a:pt x="138421" y="143875"/>
                  <a:pt x="141379" y="147295"/>
                </a:cubicBezTo>
                <a:cubicBezTo>
                  <a:pt x="144291" y="150761"/>
                  <a:pt x="146879" y="153581"/>
                  <a:pt x="149097" y="155845"/>
                </a:cubicBezTo>
                <a:cubicBezTo>
                  <a:pt x="151362" y="158064"/>
                  <a:pt x="154690" y="160559"/>
                  <a:pt x="159173" y="163333"/>
                </a:cubicBezTo>
                <a:cubicBezTo>
                  <a:pt x="161946" y="165043"/>
                  <a:pt x="164673" y="165921"/>
                  <a:pt x="167446" y="165921"/>
                </a:cubicBezTo>
                <a:cubicBezTo>
                  <a:pt x="172299" y="165921"/>
                  <a:pt x="176504" y="163841"/>
                  <a:pt x="180109" y="159681"/>
                </a:cubicBezTo>
                <a:cubicBezTo>
                  <a:pt x="183714" y="155568"/>
                  <a:pt x="185563" y="150900"/>
                  <a:pt x="185563" y="145770"/>
                </a:cubicBezTo>
                <a:cubicBezTo>
                  <a:pt x="185563" y="139531"/>
                  <a:pt x="182790" y="134724"/>
                  <a:pt x="177290" y="131258"/>
                </a:cubicBezTo>
                <a:lnTo>
                  <a:pt x="177290" y="131304"/>
                </a:lnTo>
                <a:cubicBezTo>
                  <a:pt x="172807" y="128531"/>
                  <a:pt x="169110" y="126821"/>
                  <a:pt x="166152" y="126127"/>
                </a:cubicBezTo>
                <a:cubicBezTo>
                  <a:pt x="163240" y="125434"/>
                  <a:pt x="159543" y="124741"/>
                  <a:pt x="155060" y="124048"/>
                </a:cubicBezTo>
                <a:cubicBezTo>
                  <a:pt x="150576" y="123354"/>
                  <a:pt x="144014" y="121644"/>
                  <a:pt x="135417" y="118871"/>
                </a:cubicBezTo>
                <a:cubicBezTo>
                  <a:pt x="126821" y="116145"/>
                  <a:pt x="114388" y="111292"/>
                  <a:pt x="98212" y="104405"/>
                </a:cubicBezTo>
                <a:cubicBezTo>
                  <a:pt x="114388" y="97195"/>
                  <a:pt x="126821" y="92204"/>
                  <a:pt x="135417" y="89431"/>
                </a:cubicBezTo>
                <a:cubicBezTo>
                  <a:pt x="144014" y="86658"/>
                  <a:pt x="150576" y="84855"/>
                  <a:pt x="155060" y="83977"/>
                </a:cubicBezTo>
                <a:cubicBezTo>
                  <a:pt x="159543" y="83145"/>
                  <a:pt x="163240" y="82360"/>
                  <a:pt x="166152" y="81666"/>
                </a:cubicBezTo>
                <a:cubicBezTo>
                  <a:pt x="169110" y="80973"/>
                  <a:pt x="172807" y="79263"/>
                  <a:pt x="177290" y="76490"/>
                </a:cubicBezTo>
                <a:cubicBezTo>
                  <a:pt x="182790" y="73070"/>
                  <a:pt x="185563" y="68217"/>
                  <a:pt x="185563" y="62024"/>
                </a:cubicBezTo>
                <a:cubicBezTo>
                  <a:pt x="185563" y="56847"/>
                  <a:pt x="183668" y="52272"/>
                  <a:pt x="179878" y="48343"/>
                </a:cubicBezTo>
                <a:cubicBezTo>
                  <a:pt x="176088" y="44369"/>
                  <a:pt x="171744" y="42381"/>
                  <a:pt x="166937" y="42381"/>
                </a:cubicBezTo>
                <a:cubicBezTo>
                  <a:pt x="164164" y="42381"/>
                  <a:pt x="161576" y="43075"/>
                  <a:pt x="159173" y="44461"/>
                </a:cubicBezTo>
                <a:cubicBezTo>
                  <a:pt x="154690" y="46865"/>
                  <a:pt x="151362" y="49268"/>
                  <a:pt x="149097" y="51671"/>
                </a:cubicBezTo>
                <a:cubicBezTo>
                  <a:pt x="146879" y="54121"/>
                  <a:pt x="144291" y="57032"/>
                  <a:pt x="141379" y="60452"/>
                </a:cubicBezTo>
                <a:cubicBezTo>
                  <a:pt x="138421" y="63919"/>
                  <a:pt x="133615" y="68725"/>
                  <a:pt x="126867" y="74965"/>
                </a:cubicBezTo>
                <a:cubicBezTo>
                  <a:pt x="120165" y="81158"/>
                  <a:pt x="109720" y="89431"/>
                  <a:pt x="95624" y="99737"/>
                </a:cubicBezTo>
                <a:cubicBezTo>
                  <a:pt x="97334" y="82175"/>
                  <a:pt x="99136" y="68910"/>
                  <a:pt x="101031" y="59944"/>
                </a:cubicBezTo>
                <a:cubicBezTo>
                  <a:pt x="102926" y="50978"/>
                  <a:pt x="104682" y="44461"/>
                  <a:pt x="106208" y="40302"/>
                </a:cubicBezTo>
                <a:cubicBezTo>
                  <a:pt x="107779" y="36188"/>
                  <a:pt x="109073" y="32630"/>
                  <a:pt x="110090" y="29718"/>
                </a:cubicBezTo>
                <a:cubicBezTo>
                  <a:pt x="111107" y="26806"/>
                  <a:pt x="111661" y="22739"/>
                  <a:pt x="111661" y="17563"/>
                </a:cubicBezTo>
                <a:cubicBezTo>
                  <a:pt x="111661" y="12756"/>
                  <a:pt x="109813" y="8596"/>
                  <a:pt x="106208" y="5176"/>
                </a:cubicBezTo>
                <a:cubicBezTo>
                  <a:pt x="102603" y="1710"/>
                  <a:pt x="98027" y="0"/>
                  <a:pt x="925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2;p38">
            <a:extLst>
              <a:ext uri="{FF2B5EF4-FFF2-40B4-BE49-F238E27FC236}">
                <a16:creationId xmlns:a16="http://schemas.microsoft.com/office/drawing/2014/main" id="{B3C036FE-4CCF-482E-B3F1-A18030DD9F0C}"/>
              </a:ext>
            </a:extLst>
          </p:cNvPr>
          <p:cNvSpPr txBox="1">
            <a:spLocks/>
          </p:cNvSpPr>
          <p:nvPr/>
        </p:nvSpPr>
        <p:spPr>
          <a:xfrm>
            <a:off x="5094027" y="2161789"/>
            <a:ext cx="3624450" cy="17838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6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dirty="0"/>
              <a:t>Goal:</a:t>
            </a:r>
          </a:p>
          <a:p>
            <a:pPr marL="0" indent="0" algn="l"/>
            <a:r>
              <a:rPr lang="en-US" dirty="0"/>
              <a:t>The main goal of this project is to provide a user-friendly, interactive platform where travel enthusiasts can share their journeys and readers can easily search and find relevant content..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90000"/>
          </a:blip>
          <a:srcRect l="29197" r="20366"/>
          <a:stretch/>
        </p:blipFill>
        <p:spPr>
          <a:xfrm>
            <a:off x="1244250" y="690300"/>
            <a:ext cx="2847600" cy="3762900"/>
          </a:xfrm>
          <a:prstGeom prst="roundRect">
            <a:avLst>
              <a:gd name="adj" fmla="val 50000"/>
            </a:avLst>
          </a:prstGeom>
        </p:spPr>
      </p:pic>
      <p:sp>
        <p:nvSpPr>
          <p:cNvPr id="636" name="Google Shape;636;p51"/>
          <p:cNvSpPr txBox="1">
            <a:spLocks noGrp="1"/>
          </p:cNvSpPr>
          <p:nvPr>
            <p:ph type="title"/>
          </p:nvPr>
        </p:nvSpPr>
        <p:spPr>
          <a:xfrm>
            <a:off x="4572000" y="945572"/>
            <a:ext cx="3967444" cy="9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Project Architecture</a:t>
            </a:r>
          </a:p>
        </p:txBody>
      </p:sp>
      <p:sp>
        <p:nvSpPr>
          <p:cNvPr id="637" name="Google Shape;637;p51"/>
          <p:cNvSpPr txBox="1">
            <a:spLocks noGrp="1"/>
          </p:cNvSpPr>
          <p:nvPr>
            <p:ph type="subTitle" idx="1"/>
          </p:nvPr>
        </p:nvSpPr>
        <p:spPr>
          <a:xfrm>
            <a:off x="4572000" y="2167528"/>
            <a:ext cx="4341600" cy="2188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Frontend Technologies: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The website is built using HTML, CSS, JavaScript, and Angular. It incorporates responsive design techniques to ensure a smooth experience across devices.</a:t>
            </a:r>
            <a:endParaRPr sz="1800" dirty="0"/>
          </a:p>
        </p:txBody>
      </p:sp>
      <p:pic>
        <p:nvPicPr>
          <p:cNvPr id="638" name="Google Shape;638;p51"/>
          <p:cNvPicPr preferRelativeResize="0"/>
          <p:nvPr/>
        </p:nvPicPr>
        <p:blipFill rotWithShape="1">
          <a:blip r:embed="rId4">
            <a:alphaModFix/>
          </a:blip>
          <a:srcRect l="16641" t="15565" r="16634" b="15558"/>
          <a:stretch/>
        </p:blipFill>
        <p:spPr>
          <a:xfrm rot="1928090" flipH="1">
            <a:off x="809536" y="861924"/>
            <a:ext cx="1291753" cy="134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>
            <a:spLocks noGrp="1"/>
          </p:cNvSpPr>
          <p:nvPr>
            <p:ph type="title"/>
          </p:nvPr>
        </p:nvSpPr>
        <p:spPr>
          <a:xfrm>
            <a:off x="713225" y="54944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Website Pages Overview: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5" name="Google Shape;405;p43"/>
          <p:cNvSpPr txBox="1">
            <a:spLocks noGrp="1"/>
          </p:cNvSpPr>
          <p:nvPr>
            <p:ph type="subTitle" idx="1"/>
          </p:nvPr>
        </p:nvSpPr>
        <p:spPr>
          <a:xfrm>
            <a:off x="600749" y="1939039"/>
            <a:ext cx="2417770" cy="68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Handles user authentication and account management.</a:t>
            </a:r>
            <a:endParaRPr dirty="0"/>
          </a:p>
        </p:txBody>
      </p:sp>
      <p:sp>
        <p:nvSpPr>
          <p:cNvPr id="406" name="Google Shape;406;p43"/>
          <p:cNvSpPr txBox="1">
            <a:spLocks noGrp="1"/>
          </p:cNvSpPr>
          <p:nvPr>
            <p:ph type="subTitle" idx="2"/>
          </p:nvPr>
        </p:nvSpPr>
        <p:spPr>
          <a:xfrm>
            <a:off x="1948342" y="3590131"/>
            <a:ext cx="2623658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Displays a list of posts with a search bar for filtering content based on keywords.</a:t>
            </a:r>
          </a:p>
        </p:txBody>
      </p:sp>
      <p:sp>
        <p:nvSpPr>
          <p:cNvPr id="407" name="Google Shape;407;p43"/>
          <p:cNvSpPr txBox="1">
            <a:spLocks noGrp="1"/>
          </p:cNvSpPr>
          <p:nvPr>
            <p:ph type="subTitle" idx="3"/>
          </p:nvPr>
        </p:nvSpPr>
        <p:spPr>
          <a:xfrm>
            <a:off x="4296807" y="1942123"/>
            <a:ext cx="303756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Serves as the entry point, featuring a welcome message and links to key sections like the Blog and Profile</a:t>
            </a:r>
            <a:endParaRPr dirty="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ubTitle" idx="4"/>
          </p:nvPr>
        </p:nvSpPr>
        <p:spPr>
          <a:xfrm>
            <a:off x="290854" y="1414424"/>
            <a:ext cx="303756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 Up/Log In Page:</a:t>
            </a:r>
            <a:endParaRPr dirty="0"/>
          </a:p>
        </p:txBody>
      </p:sp>
      <p:sp>
        <p:nvSpPr>
          <p:cNvPr id="409" name="Google Shape;409;p43"/>
          <p:cNvSpPr txBox="1">
            <a:spLocks noGrp="1"/>
          </p:cNvSpPr>
          <p:nvPr>
            <p:ph type="subTitle" idx="5"/>
          </p:nvPr>
        </p:nvSpPr>
        <p:spPr>
          <a:xfrm>
            <a:off x="2154232" y="306242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Blog page:</a:t>
            </a:r>
            <a:endParaRPr dirty="0"/>
          </a:p>
        </p:txBody>
      </p:sp>
      <p:sp>
        <p:nvSpPr>
          <p:cNvPr id="410" name="Google Shape;410;p43"/>
          <p:cNvSpPr txBox="1">
            <a:spLocks noGrp="1"/>
          </p:cNvSpPr>
          <p:nvPr>
            <p:ph type="subTitle" idx="6"/>
          </p:nvPr>
        </p:nvSpPr>
        <p:spPr>
          <a:xfrm>
            <a:off x="4296809" y="141442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 page:</a:t>
            </a:r>
            <a:endParaRPr dirty="0"/>
          </a:p>
        </p:txBody>
      </p:sp>
      <p:sp>
        <p:nvSpPr>
          <p:cNvPr id="26" name="Google Shape;407;p43">
            <a:extLst>
              <a:ext uri="{FF2B5EF4-FFF2-40B4-BE49-F238E27FC236}">
                <a16:creationId xmlns:a16="http://schemas.microsoft.com/office/drawing/2014/main" id="{0EA61FA3-424F-4FAA-9D9B-D21F6F0F3CA0}"/>
              </a:ext>
            </a:extLst>
          </p:cNvPr>
          <p:cNvSpPr txBox="1">
            <a:spLocks/>
          </p:cNvSpPr>
          <p:nvPr/>
        </p:nvSpPr>
        <p:spPr>
          <a:xfrm>
            <a:off x="6356543" y="3631497"/>
            <a:ext cx="2560319" cy="8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alanquin"/>
              <a:buNone/>
              <a:defRPr sz="1400" b="0" i="0" u="none" strike="noStrike" cap="non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dirty="0"/>
              <a:t>Allows users to view and edit personal details and see their previously published posts.</a:t>
            </a:r>
          </a:p>
        </p:txBody>
      </p:sp>
      <p:sp>
        <p:nvSpPr>
          <p:cNvPr id="27" name="Google Shape;410;p43">
            <a:extLst>
              <a:ext uri="{FF2B5EF4-FFF2-40B4-BE49-F238E27FC236}">
                <a16:creationId xmlns:a16="http://schemas.microsoft.com/office/drawing/2014/main" id="{C0DD9D81-0ABB-4D7F-A209-DFAFF519AC3B}"/>
              </a:ext>
            </a:extLst>
          </p:cNvPr>
          <p:cNvSpPr txBox="1">
            <a:spLocks/>
          </p:cNvSpPr>
          <p:nvPr/>
        </p:nvSpPr>
        <p:spPr>
          <a:xfrm>
            <a:off x="5815587" y="3103795"/>
            <a:ext cx="2716258" cy="527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User profile page: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784;p54"/>
          <p:cNvGrpSpPr/>
          <p:nvPr/>
        </p:nvGrpSpPr>
        <p:grpSpPr>
          <a:xfrm>
            <a:off x="5508780" y="2295602"/>
            <a:ext cx="3432984" cy="2496295"/>
            <a:chOff x="331763" y="414153"/>
            <a:chExt cx="6903246" cy="5019697"/>
          </a:xfrm>
        </p:grpSpPr>
        <p:sp>
          <p:nvSpPr>
            <p:cNvPr id="785" name="Google Shape;785;p5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54"/>
          <p:cNvSpPr txBox="1">
            <a:spLocks noGrp="1"/>
          </p:cNvSpPr>
          <p:nvPr>
            <p:ph type="title"/>
          </p:nvPr>
        </p:nvSpPr>
        <p:spPr>
          <a:xfrm>
            <a:off x="710999" y="518400"/>
            <a:ext cx="6101383" cy="858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Sign Up/Log In Page Features</a:t>
            </a:r>
          </a:p>
        </p:txBody>
      </p:sp>
      <p:sp>
        <p:nvSpPr>
          <p:cNvPr id="791" name="Google Shape;791;p54"/>
          <p:cNvSpPr txBox="1">
            <a:spLocks noGrp="1"/>
          </p:cNvSpPr>
          <p:nvPr>
            <p:ph type="subTitle" idx="1"/>
          </p:nvPr>
        </p:nvSpPr>
        <p:spPr>
          <a:xfrm>
            <a:off x="783000" y="1527713"/>
            <a:ext cx="3964260" cy="2745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New users can create an account by providing a username, email, and password. Form validation ensures that correct data formats are submitted.</a:t>
            </a:r>
            <a:endParaRPr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B7B68-88EF-4F7C-8FD5-DCDEFBE7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65" y="2402717"/>
            <a:ext cx="3218605" cy="19800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6"/>
          <p:cNvSpPr/>
          <p:nvPr/>
        </p:nvSpPr>
        <p:spPr>
          <a:xfrm>
            <a:off x="6597930" y="265531"/>
            <a:ext cx="2336430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56"/>
          <p:cNvGrpSpPr/>
          <p:nvPr/>
        </p:nvGrpSpPr>
        <p:grpSpPr>
          <a:xfrm>
            <a:off x="6118302" y="83011"/>
            <a:ext cx="2901235" cy="3724678"/>
            <a:chOff x="5186401" y="494525"/>
            <a:chExt cx="1834973" cy="3724678"/>
          </a:xfrm>
        </p:grpSpPr>
        <p:sp>
          <p:nvSpPr>
            <p:cNvPr id="810" name="Google Shape;810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790;p54">
            <a:extLst>
              <a:ext uri="{FF2B5EF4-FFF2-40B4-BE49-F238E27FC236}">
                <a16:creationId xmlns:a16="http://schemas.microsoft.com/office/drawing/2014/main" id="{9E29DABB-ABC9-4AFF-AF38-C2D5451E3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000" y="518400"/>
            <a:ext cx="4393800" cy="858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FFFFFF"/>
                </a:solidFill>
                <a:effectLst/>
              </a:rPr>
              <a:t>Home Page Features</a:t>
            </a:r>
            <a:endParaRPr b="1" dirty="0"/>
          </a:p>
        </p:txBody>
      </p:sp>
      <p:sp>
        <p:nvSpPr>
          <p:cNvPr id="16" name="Google Shape;791;p54">
            <a:extLst>
              <a:ext uri="{FF2B5EF4-FFF2-40B4-BE49-F238E27FC236}">
                <a16:creationId xmlns:a16="http://schemas.microsoft.com/office/drawing/2014/main" id="{F6802B48-019D-4BB9-9C8F-9950DCA003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000" y="1527713"/>
            <a:ext cx="4451400" cy="288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Navigation bar to access other pages (Blog, Profile, Sign up/Log in).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Featured blog posts with images and brief descriptions.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Design Considerations: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Clear and minimalistic layout to make navigation simple.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Responsive design ensures smooth transitions across desktop and mobile devices.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7A3F4-AABD-4DCE-9233-F1ED3E38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902" y="258785"/>
            <a:ext cx="2686458" cy="32045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55"/>
          <p:cNvGrpSpPr/>
          <p:nvPr/>
        </p:nvGrpSpPr>
        <p:grpSpPr>
          <a:xfrm>
            <a:off x="258930" y="545060"/>
            <a:ext cx="2956709" cy="3927880"/>
            <a:chOff x="1655550" y="790900"/>
            <a:chExt cx="2510262" cy="3417671"/>
          </a:xfrm>
        </p:grpSpPr>
        <p:sp>
          <p:nvSpPr>
            <p:cNvPr id="797" name="Google Shape;797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90;p54">
            <a:extLst>
              <a:ext uri="{FF2B5EF4-FFF2-40B4-BE49-F238E27FC236}">
                <a16:creationId xmlns:a16="http://schemas.microsoft.com/office/drawing/2014/main" id="{77D829E8-A2D5-4BA3-BC1E-0180471AC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9266" y="139568"/>
            <a:ext cx="4393800" cy="858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Blog Page Features:</a:t>
            </a:r>
          </a:p>
        </p:txBody>
      </p:sp>
      <p:sp>
        <p:nvSpPr>
          <p:cNvPr id="13" name="Google Shape;791;p54">
            <a:extLst>
              <a:ext uri="{FF2B5EF4-FFF2-40B4-BE49-F238E27FC236}">
                <a16:creationId xmlns:a16="http://schemas.microsoft.com/office/drawing/2014/main" id="{BE83B040-DA48-4409-8618-8413EE642F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11518" y="1194283"/>
            <a:ext cx="4625880" cy="3611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Key Features: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list of blog posts, each containing a title, image, author, and content excerpt.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 Search Bar at the top of the page allows users to filter blog posts by keywords, making it easier to find relevant articles.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/>
              <a:t>Post Structure: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Each post includes: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Title: The name of the blog post.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Content: A brief description or travel story.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Author: The name of the post creator.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Date and Tags: Meta information related to the post.</a:t>
            </a: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92E8E-A3FA-445F-B46E-8DFCDD5CA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62" y="655236"/>
            <a:ext cx="2768805" cy="35809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784;p54"/>
          <p:cNvGrpSpPr/>
          <p:nvPr/>
        </p:nvGrpSpPr>
        <p:grpSpPr>
          <a:xfrm>
            <a:off x="5634329" y="2277635"/>
            <a:ext cx="3432984" cy="2496295"/>
            <a:chOff x="331763" y="414153"/>
            <a:chExt cx="6903246" cy="5019697"/>
          </a:xfrm>
        </p:grpSpPr>
        <p:sp>
          <p:nvSpPr>
            <p:cNvPr id="785" name="Google Shape;785;p5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06;p56">
            <a:extLst>
              <a:ext uri="{FF2B5EF4-FFF2-40B4-BE49-F238E27FC236}">
                <a16:creationId xmlns:a16="http://schemas.microsoft.com/office/drawing/2014/main" id="{51931F11-0C8E-4D42-B96B-13421A3F59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9000" y="513237"/>
            <a:ext cx="4177800" cy="7573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User Profile Page</a:t>
            </a:r>
            <a:endParaRPr b="1" dirty="0"/>
          </a:p>
        </p:txBody>
      </p:sp>
      <p:sp>
        <p:nvSpPr>
          <p:cNvPr id="21" name="Google Shape;807;p56">
            <a:extLst>
              <a:ext uri="{FF2B5EF4-FFF2-40B4-BE49-F238E27FC236}">
                <a16:creationId xmlns:a16="http://schemas.microsoft.com/office/drawing/2014/main" id="{BD37D091-1C55-4DCF-9781-80F1DDC4B3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2281" y="1379160"/>
            <a:ext cx="4655319" cy="2921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/>
              <a:t>Key Features: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Displays user's name, bio, and profile picture.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 list of the user's published blog posts, with options to view or edit each post.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Edit functionality to allow users to update their bio and other profile information.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/>
              <a:t>User Interaction: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Users can view their activity and manage personal information easily.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76C6C-3E3F-4F43-909B-BD2F94620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516" y="2370215"/>
            <a:ext cx="3218604" cy="198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0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80000"/>
          </a:blip>
          <a:srcRect l="10932" t="33897" r="1814"/>
          <a:stretch/>
        </p:blipFill>
        <p:spPr>
          <a:xfrm>
            <a:off x="0" y="0"/>
            <a:ext cx="9144003" cy="5143500"/>
          </a:xfrm>
          <a:prstGeom prst="rect">
            <a:avLst/>
          </a:prstGeom>
        </p:spPr>
      </p:pic>
      <p:grpSp>
        <p:nvGrpSpPr>
          <p:cNvPr id="433" name="Google Shape;433;p44"/>
          <p:cNvGrpSpPr/>
          <p:nvPr/>
        </p:nvGrpSpPr>
        <p:grpSpPr>
          <a:xfrm>
            <a:off x="0" y="1161738"/>
            <a:ext cx="9144003" cy="2819926"/>
            <a:chOff x="0" y="1161738"/>
            <a:chExt cx="9144003" cy="2819926"/>
          </a:xfrm>
        </p:grpSpPr>
        <p:pic>
          <p:nvPicPr>
            <p:cNvPr id="434" name="Google Shape;434;p44"/>
            <p:cNvPicPr preferRelativeResize="0"/>
            <p:nvPr/>
          </p:nvPicPr>
          <p:blipFill rotWithShape="1">
            <a:blip r:embed="rId4">
              <a:alphaModFix amt="85000"/>
            </a:blip>
            <a:srcRect r="1078" b="2229"/>
            <a:stretch/>
          </p:blipFill>
          <p:spPr>
            <a:xfrm>
              <a:off x="0" y="1161738"/>
              <a:ext cx="9144003" cy="2819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44"/>
            <p:cNvPicPr preferRelativeResize="0"/>
            <p:nvPr/>
          </p:nvPicPr>
          <p:blipFill rotWithShape="1">
            <a:blip r:embed="rId4">
              <a:alphaModFix amt="85000"/>
            </a:blip>
            <a:srcRect r="1078" b="2229"/>
            <a:stretch/>
          </p:blipFill>
          <p:spPr>
            <a:xfrm>
              <a:off x="0" y="1161738"/>
              <a:ext cx="9144003" cy="2819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8" name="Google Shape;4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7450" y="3095807"/>
            <a:ext cx="2166700" cy="21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01806">
            <a:off x="3076181" y="90210"/>
            <a:ext cx="1094509" cy="110591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4"/>
          <p:cNvSpPr/>
          <p:nvPr/>
        </p:nvSpPr>
        <p:spPr>
          <a:xfrm>
            <a:off x="8590755" y="154549"/>
            <a:ext cx="331230" cy="371821"/>
          </a:xfrm>
          <a:custGeom>
            <a:avLst/>
            <a:gdLst/>
            <a:ahLst/>
            <a:cxnLst/>
            <a:rect l="l" t="t" r="r" b="b"/>
            <a:pathLst>
              <a:path w="185563" h="208303" extrusionOk="0">
                <a:moveTo>
                  <a:pt x="92527" y="0"/>
                </a:moveTo>
                <a:cubicBezTo>
                  <a:pt x="86981" y="0"/>
                  <a:pt x="82544" y="1710"/>
                  <a:pt x="79078" y="5176"/>
                </a:cubicBezTo>
                <a:cubicBezTo>
                  <a:pt x="75612" y="8596"/>
                  <a:pt x="73902" y="12756"/>
                  <a:pt x="73902" y="17563"/>
                </a:cubicBezTo>
                <a:cubicBezTo>
                  <a:pt x="73902" y="22739"/>
                  <a:pt x="74410" y="26806"/>
                  <a:pt x="75473" y="29718"/>
                </a:cubicBezTo>
                <a:cubicBezTo>
                  <a:pt x="76490" y="32630"/>
                  <a:pt x="77876" y="36188"/>
                  <a:pt x="79586" y="40302"/>
                </a:cubicBezTo>
                <a:cubicBezTo>
                  <a:pt x="81296" y="44461"/>
                  <a:pt x="83145" y="50978"/>
                  <a:pt x="85040" y="59944"/>
                </a:cubicBezTo>
                <a:cubicBezTo>
                  <a:pt x="86889" y="68910"/>
                  <a:pt x="88737" y="82175"/>
                  <a:pt x="90448" y="99737"/>
                </a:cubicBezTo>
                <a:cubicBezTo>
                  <a:pt x="76305" y="89431"/>
                  <a:pt x="65814" y="81158"/>
                  <a:pt x="58927" y="74965"/>
                </a:cubicBezTo>
                <a:cubicBezTo>
                  <a:pt x="52041" y="68725"/>
                  <a:pt x="47096" y="63919"/>
                  <a:pt x="44184" y="60452"/>
                </a:cubicBezTo>
                <a:cubicBezTo>
                  <a:pt x="41272" y="57032"/>
                  <a:pt x="38776" y="54121"/>
                  <a:pt x="36697" y="51671"/>
                </a:cubicBezTo>
                <a:cubicBezTo>
                  <a:pt x="34617" y="49268"/>
                  <a:pt x="31335" y="46865"/>
                  <a:pt x="26852" y="44461"/>
                </a:cubicBezTo>
                <a:cubicBezTo>
                  <a:pt x="24449" y="43075"/>
                  <a:pt x="21722" y="42381"/>
                  <a:pt x="18626" y="42381"/>
                </a:cubicBezTo>
                <a:cubicBezTo>
                  <a:pt x="14143" y="42381"/>
                  <a:pt x="9891" y="44276"/>
                  <a:pt x="5962" y="48066"/>
                </a:cubicBezTo>
                <a:cubicBezTo>
                  <a:pt x="1987" y="51856"/>
                  <a:pt x="0" y="56524"/>
                  <a:pt x="0" y="62024"/>
                </a:cubicBezTo>
                <a:cubicBezTo>
                  <a:pt x="0" y="68217"/>
                  <a:pt x="2727" y="73070"/>
                  <a:pt x="8273" y="76490"/>
                </a:cubicBezTo>
                <a:cubicBezTo>
                  <a:pt x="13080" y="79263"/>
                  <a:pt x="16962" y="80973"/>
                  <a:pt x="19874" y="81666"/>
                </a:cubicBezTo>
                <a:cubicBezTo>
                  <a:pt x="22831" y="82360"/>
                  <a:pt x="26529" y="83145"/>
                  <a:pt x="31012" y="83977"/>
                </a:cubicBezTo>
                <a:cubicBezTo>
                  <a:pt x="35495" y="84855"/>
                  <a:pt x="42104" y="86658"/>
                  <a:pt x="50885" y="89431"/>
                </a:cubicBezTo>
                <a:cubicBezTo>
                  <a:pt x="59667" y="92158"/>
                  <a:pt x="72007" y="97149"/>
                  <a:pt x="87859" y="104405"/>
                </a:cubicBezTo>
                <a:cubicBezTo>
                  <a:pt x="72007" y="111292"/>
                  <a:pt x="59667" y="116098"/>
                  <a:pt x="50885" y="118871"/>
                </a:cubicBezTo>
                <a:cubicBezTo>
                  <a:pt x="42104" y="121644"/>
                  <a:pt x="35495" y="123354"/>
                  <a:pt x="31012" y="124048"/>
                </a:cubicBezTo>
                <a:cubicBezTo>
                  <a:pt x="26529" y="124741"/>
                  <a:pt x="22739" y="125434"/>
                  <a:pt x="19642" y="126127"/>
                </a:cubicBezTo>
                <a:cubicBezTo>
                  <a:pt x="16546" y="126821"/>
                  <a:pt x="12756" y="128531"/>
                  <a:pt x="8273" y="131304"/>
                </a:cubicBezTo>
                <a:cubicBezTo>
                  <a:pt x="2773" y="135094"/>
                  <a:pt x="0" y="140085"/>
                  <a:pt x="0" y="146278"/>
                </a:cubicBezTo>
                <a:cubicBezTo>
                  <a:pt x="0" y="151778"/>
                  <a:pt x="1987" y="156446"/>
                  <a:pt x="5962" y="160236"/>
                </a:cubicBezTo>
                <a:cubicBezTo>
                  <a:pt x="9891" y="164026"/>
                  <a:pt x="13958" y="165921"/>
                  <a:pt x="18071" y="165921"/>
                </a:cubicBezTo>
                <a:cubicBezTo>
                  <a:pt x="21168" y="165921"/>
                  <a:pt x="24126" y="165043"/>
                  <a:pt x="26852" y="163333"/>
                </a:cubicBezTo>
                <a:cubicBezTo>
                  <a:pt x="31335" y="160559"/>
                  <a:pt x="34617" y="158064"/>
                  <a:pt x="36697" y="155845"/>
                </a:cubicBezTo>
                <a:cubicBezTo>
                  <a:pt x="38776" y="153581"/>
                  <a:pt x="41272" y="150761"/>
                  <a:pt x="44184" y="147295"/>
                </a:cubicBezTo>
                <a:cubicBezTo>
                  <a:pt x="47096" y="143875"/>
                  <a:pt x="52041" y="139115"/>
                  <a:pt x="58927" y="133106"/>
                </a:cubicBezTo>
                <a:cubicBezTo>
                  <a:pt x="65814" y="127052"/>
                  <a:pt x="76305" y="118871"/>
                  <a:pt x="90448" y="108519"/>
                </a:cubicBezTo>
                <a:lnTo>
                  <a:pt x="90448" y="108519"/>
                </a:lnTo>
                <a:cubicBezTo>
                  <a:pt x="88737" y="125758"/>
                  <a:pt x="86889" y="138883"/>
                  <a:pt x="85040" y="147803"/>
                </a:cubicBezTo>
                <a:cubicBezTo>
                  <a:pt x="83145" y="156770"/>
                  <a:pt x="81296" y="163425"/>
                  <a:pt x="79586" y="167723"/>
                </a:cubicBezTo>
                <a:cubicBezTo>
                  <a:pt x="77876" y="172021"/>
                  <a:pt x="76490" y="175626"/>
                  <a:pt x="75473" y="178584"/>
                </a:cubicBezTo>
                <a:cubicBezTo>
                  <a:pt x="74410" y="181496"/>
                  <a:pt x="73902" y="185748"/>
                  <a:pt x="73902" y="191248"/>
                </a:cubicBezTo>
                <a:cubicBezTo>
                  <a:pt x="73902" y="195731"/>
                  <a:pt x="75612" y="199706"/>
                  <a:pt x="79078" y="203126"/>
                </a:cubicBezTo>
                <a:cubicBezTo>
                  <a:pt x="82498" y="206592"/>
                  <a:pt x="87027" y="208302"/>
                  <a:pt x="92527" y="208302"/>
                </a:cubicBezTo>
                <a:cubicBezTo>
                  <a:pt x="98027" y="208302"/>
                  <a:pt x="102603" y="206592"/>
                  <a:pt x="106208" y="203126"/>
                </a:cubicBezTo>
                <a:cubicBezTo>
                  <a:pt x="109813" y="199706"/>
                  <a:pt x="111661" y="195731"/>
                  <a:pt x="111661" y="191248"/>
                </a:cubicBezTo>
                <a:cubicBezTo>
                  <a:pt x="111661" y="185748"/>
                  <a:pt x="111107" y="181496"/>
                  <a:pt x="110090" y="178584"/>
                </a:cubicBezTo>
                <a:cubicBezTo>
                  <a:pt x="109073" y="175626"/>
                  <a:pt x="107779" y="172021"/>
                  <a:pt x="106208" y="167723"/>
                </a:cubicBezTo>
                <a:cubicBezTo>
                  <a:pt x="104682" y="163425"/>
                  <a:pt x="102926" y="156770"/>
                  <a:pt x="101031" y="147803"/>
                </a:cubicBezTo>
                <a:cubicBezTo>
                  <a:pt x="99136" y="138883"/>
                  <a:pt x="97334" y="125758"/>
                  <a:pt x="95624" y="108519"/>
                </a:cubicBezTo>
                <a:lnTo>
                  <a:pt x="95624" y="108519"/>
                </a:lnTo>
                <a:cubicBezTo>
                  <a:pt x="109720" y="118871"/>
                  <a:pt x="120165" y="127052"/>
                  <a:pt x="126867" y="133106"/>
                </a:cubicBezTo>
                <a:cubicBezTo>
                  <a:pt x="133615" y="139115"/>
                  <a:pt x="138421" y="143875"/>
                  <a:pt x="141379" y="147295"/>
                </a:cubicBezTo>
                <a:cubicBezTo>
                  <a:pt x="144291" y="150761"/>
                  <a:pt x="146879" y="153581"/>
                  <a:pt x="149097" y="155845"/>
                </a:cubicBezTo>
                <a:cubicBezTo>
                  <a:pt x="151362" y="158064"/>
                  <a:pt x="154690" y="160559"/>
                  <a:pt x="159173" y="163333"/>
                </a:cubicBezTo>
                <a:cubicBezTo>
                  <a:pt x="161946" y="165043"/>
                  <a:pt x="164673" y="165921"/>
                  <a:pt x="167446" y="165921"/>
                </a:cubicBezTo>
                <a:cubicBezTo>
                  <a:pt x="172299" y="165921"/>
                  <a:pt x="176504" y="163841"/>
                  <a:pt x="180109" y="159681"/>
                </a:cubicBezTo>
                <a:cubicBezTo>
                  <a:pt x="183714" y="155568"/>
                  <a:pt x="185563" y="150900"/>
                  <a:pt x="185563" y="145770"/>
                </a:cubicBezTo>
                <a:cubicBezTo>
                  <a:pt x="185563" y="139531"/>
                  <a:pt x="182790" y="134724"/>
                  <a:pt x="177290" y="131258"/>
                </a:cubicBezTo>
                <a:lnTo>
                  <a:pt x="177290" y="131304"/>
                </a:lnTo>
                <a:cubicBezTo>
                  <a:pt x="172807" y="128531"/>
                  <a:pt x="169110" y="126821"/>
                  <a:pt x="166152" y="126127"/>
                </a:cubicBezTo>
                <a:cubicBezTo>
                  <a:pt x="163240" y="125434"/>
                  <a:pt x="159543" y="124741"/>
                  <a:pt x="155060" y="124048"/>
                </a:cubicBezTo>
                <a:cubicBezTo>
                  <a:pt x="150576" y="123354"/>
                  <a:pt x="144014" y="121644"/>
                  <a:pt x="135417" y="118871"/>
                </a:cubicBezTo>
                <a:cubicBezTo>
                  <a:pt x="126821" y="116145"/>
                  <a:pt x="114388" y="111292"/>
                  <a:pt x="98212" y="104405"/>
                </a:cubicBezTo>
                <a:cubicBezTo>
                  <a:pt x="114388" y="97195"/>
                  <a:pt x="126821" y="92204"/>
                  <a:pt x="135417" y="89431"/>
                </a:cubicBezTo>
                <a:cubicBezTo>
                  <a:pt x="144014" y="86658"/>
                  <a:pt x="150576" y="84855"/>
                  <a:pt x="155060" y="83977"/>
                </a:cubicBezTo>
                <a:cubicBezTo>
                  <a:pt x="159543" y="83145"/>
                  <a:pt x="163240" y="82360"/>
                  <a:pt x="166152" y="81666"/>
                </a:cubicBezTo>
                <a:cubicBezTo>
                  <a:pt x="169110" y="80973"/>
                  <a:pt x="172807" y="79263"/>
                  <a:pt x="177290" y="76490"/>
                </a:cubicBezTo>
                <a:cubicBezTo>
                  <a:pt x="182790" y="73070"/>
                  <a:pt x="185563" y="68217"/>
                  <a:pt x="185563" y="62024"/>
                </a:cubicBezTo>
                <a:cubicBezTo>
                  <a:pt x="185563" y="56847"/>
                  <a:pt x="183668" y="52272"/>
                  <a:pt x="179878" y="48343"/>
                </a:cubicBezTo>
                <a:cubicBezTo>
                  <a:pt x="176088" y="44369"/>
                  <a:pt x="171744" y="42381"/>
                  <a:pt x="166937" y="42381"/>
                </a:cubicBezTo>
                <a:cubicBezTo>
                  <a:pt x="164164" y="42381"/>
                  <a:pt x="161576" y="43075"/>
                  <a:pt x="159173" y="44461"/>
                </a:cubicBezTo>
                <a:cubicBezTo>
                  <a:pt x="154690" y="46865"/>
                  <a:pt x="151362" y="49268"/>
                  <a:pt x="149097" y="51671"/>
                </a:cubicBezTo>
                <a:cubicBezTo>
                  <a:pt x="146879" y="54121"/>
                  <a:pt x="144291" y="57032"/>
                  <a:pt x="141379" y="60452"/>
                </a:cubicBezTo>
                <a:cubicBezTo>
                  <a:pt x="138421" y="63919"/>
                  <a:pt x="133615" y="68725"/>
                  <a:pt x="126867" y="74965"/>
                </a:cubicBezTo>
                <a:cubicBezTo>
                  <a:pt x="120165" y="81158"/>
                  <a:pt x="109720" y="89431"/>
                  <a:pt x="95624" y="99737"/>
                </a:cubicBezTo>
                <a:cubicBezTo>
                  <a:pt x="97334" y="82175"/>
                  <a:pt x="99136" y="68910"/>
                  <a:pt x="101031" y="59944"/>
                </a:cubicBezTo>
                <a:cubicBezTo>
                  <a:pt x="102926" y="50978"/>
                  <a:pt x="104682" y="44461"/>
                  <a:pt x="106208" y="40302"/>
                </a:cubicBezTo>
                <a:cubicBezTo>
                  <a:pt x="107779" y="36188"/>
                  <a:pt x="109073" y="32630"/>
                  <a:pt x="110090" y="29718"/>
                </a:cubicBezTo>
                <a:cubicBezTo>
                  <a:pt x="111107" y="26806"/>
                  <a:pt x="111661" y="22739"/>
                  <a:pt x="111661" y="17563"/>
                </a:cubicBezTo>
                <a:cubicBezTo>
                  <a:pt x="111661" y="12756"/>
                  <a:pt x="109813" y="8596"/>
                  <a:pt x="106208" y="5176"/>
                </a:cubicBezTo>
                <a:cubicBezTo>
                  <a:pt x="102603" y="1710"/>
                  <a:pt x="98027" y="0"/>
                  <a:pt x="925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52;p39">
            <a:extLst>
              <a:ext uri="{FF2B5EF4-FFF2-40B4-BE49-F238E27FC236}">
                <a16:creationId xmlns:a16="http://schemas.microsoft.com/office/drawing/2014/main" id="{BFA02AFB-A795-4828-9BD9-3FE6F5BC4B0B}"/>
              </a:ext>
            </a:extLst>
          </p:cNvPr>
          <p:cNvSpPr txBox="1">
            <a:spLocks/>
          </p:cNvSpPr>
          <p:nvPr/>
        </p:nvSpPr>
        <p:spPr>
          <a:xfrm>
            <a:off x="2680432" y="762908"/>
            <a:ext cx="3531115" cy="70699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da Display"/>
              <a:buNone/>
              <a:defRPr sz="60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da Display"/>
              <a:buNone/>
              <a:defRPr sz="48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da Display"/>
              <a:buNone/>
              <a:defRPr sz="48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da Display"/>
              <a:buNone/>
              <a:defRPr sz="48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da Display"/>
              <a:buNone/>
              <a:defRPr sz="48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da Display"/>
              <a:buNone/>
              <a:defRPr sz="48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da Display"/>
              <a:buNone/>
              <a:defRPr sz="48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da Display"/>
              <a:buNone/>
              <a:defRPr sz="48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da Display"/>
              <a:buNone/>
              <a:defRPr sz="48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-US" sz="4800" b="1" dirty="0"/>
              <a:t>Conclusion</a:t>
            </a:r>
          </a:p>
        </p:txBody>
      </p:sp>
      <p:sp>
        <p:nvSpPr>
          <p:cNvPr id="12" name="Google Shape;353;p39">
            <a:extLst>
              <a:ext uri="{FF2B5EF4-FFF2-40B4-BE49-F238E27FC236}">
                <a16:creationId xmlns:a16="http://schemas.microsoft.com/office/drawing/2014/main" id="{EE228026-007B-4BCC-B824-5E2ADAB203F3}"/>
              </a:ext>
            </a:extLst>
          </p:cNvPr>
          <p:cNvSpPr txBox="1">
            <a:spLocks/>
          </p:cNvSpPr>
          <p:nvPr/>
        </p:nvSpPr>
        <p:spPr>
          <a:xfrm>
            <a:off x="1765171" y="1868731"/>
            <a:ext cx="5613658" cy="2819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The Travel Blog website provides a seamless experience for users to share and discover travel stories. The project showcases key frontend development skills such as responsive design, interactive UI elements, and user authentication.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siacal Landscapes by Slidesgo">
  <a:themeElements>
    <a:clrScheme name="Simple Light">
      <a:dk1>
        <a:srgbClr val="FFFFFF"/>
      </a:dk1>
      <a:lt1>
        <a:srgbClr val="132629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497</Words>
  <Application>Microsoft Office PowerPoint</Application>
  <PresentationFormat>On-screen Show (16:9)</PresentationFormat>
  <Paragraphs>54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Palanquin</vt:lpstr>
      <vt:lpstr>Bebas Neue</vt:lpstr>
      <vt:lpstr>Gilda Display</vt:lpstr>
      <vt:lpstr>Arial</vt:lpstr>
      <vt:lpstr>Paradisiacal Landscapes by Slidesgo</vt:lpstr>
      <vt:lpstr>Travel Blog Website</vt:lpstr>
      <vt:lpstr>Introduction</vt:lpstr>
      <vt:lpstr>Project Architecture</vt:lpstr>
      <vt:lpstr>Website Pages Overview:</vt:lpstr>
      <vt:lpstr>Sign Up/Log In Page Features</vt:lpstr>
      <vt:lpstr>Home Page Features</vt:lpstr>
      <vt:lpstr>Blog Page Features:</vt:lpstr>
      <vt:lpstr>User Profile Page</vt:lpstr>
      <vt:lpstr>PowerPoint Presentation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PARADISIACAL  LANDSCAPES</dc:title>
  <dc:creator>Jana Mohamed</dc:creator>
  <cp:lastModifiedBy>Jana Mohamed</cp:lastModifiedBy>
  <cp:revision>20</cp:revision>
  <cp:lastPrinted>2024-10-21T12:28:24Z</cp:lastPrinted>
  <dcterms:modified xsi:type="dcterms:W3CDTF">2024-10-22T15:10:28Z</dcterms:modified>
</cp:coreProperties>
</file>